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Mje4WKlcCT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200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Unachievable Targets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individual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timescale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not worth trying to do the impossible – you will just fail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590675"/>
            <a:ext cx="3252787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lac unachievable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-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https://www.youtube.com/watch?v=Mje4WKlcCTk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200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Unachievable Targets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individual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timescale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457200" y="5334000"/>
            <a:ext cx="8382000" cy="1446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not worth trying to do the impossible – you will just fail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590675"/>
            <a:ext cx="3252787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8839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8575"/>
            <a:ext cx="8680450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59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3812"/>
            <a:ext cx="8794750" cy="515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945562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228012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6868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5983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