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RiI1NkaDXlQ" TargetMode="External"/><Relationship Id="rId4" Type="http://schemas.openxmlformats.org/officeDocument/2006/relationships/hyperlink" Target="https://www.youtube.com/watch?v=XVL2Lj3mUj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196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 constraints</a:t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an obstacle?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&amp; study commitments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commitments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seems never to be enough of it </a:t>
            </a:r>
            <a:endParaRPr/>
          </a:p>
        </p:txBody>
      </p:sp>
      <p:pic>
        <p:nvPicPr>
          <p:cNvPr descr="Time Icon 3109445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570037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4582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TIME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https://www.youtube.com/watch?v=RiI1NkaDXlQ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https://www.youtube.com/watch?v=XVL2Lj3mUj0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196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 constraints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an obstacle?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&amp; study commitments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commitments 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457200" y="5334000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seems never to be enough of it </a:t>
            </a:r>
            <a:endParaRPr/>
          </a:p>
        </p:txBody>
      </p:sp>
      <p:pic>
        <p:nvPicPr>
          <p:cNvPr descr="Time Icon 3109445"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570037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937"/>
            <a:ext cx="8570912" cy="631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30838"/>
          <a:stretch/>
        </p:blipFill>
        <p:spPr>
          <a:xfrm>
            <a:off x="152400" y="228600"/>
            <a:ext cx="86106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686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34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9154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152400"/>
            <a:ext cx="860583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840787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84237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