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337675-C3D4-4F4C-9C51-3BC70D9DCC20}">
  <a:tblStyle styleId="{99337675-C3D4-4F4C-9C51-3BC70D9DCC2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yA53yhiOe04" TargetMode="External"/><Relationship Id="rId4" Type="http://schemas.openxmlformats.org/officeDocument/2006/relationships/hyperlink" Target="https://www.youtube.com/watch?v=L4N1q4RNi9I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188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Short &amp; long term targets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Targets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Targets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Reviewing targets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57200" y="5334000"/>
            <a:ext cx="8382000" cy="784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not going to succeed, If you don’t k now where you are going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037" y="1555750"/>
            <a:ext cx="4113212" cy="36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637587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7937"/>
            <a:ext cx="8839200" cy="753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9154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51223" l="0" r="0" t="0"/>
          <a:stretch/>
        </p:blipFill>
        <p:spPr>
          <a:xfrm>
            <a:off x="20637" y="0"/>
            <a:ext cx="9123362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2057400" y="10668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7696200" y="1071562"/>
            <a:ext cx="106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2057400" y="3052762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7848600" y="3073400"/>
            <a:ext cx="106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2057400" y="38862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74" name="Google Shape;174;p25"/>
          <p:cNvSpPr txBox="1"/>
          <p:nvPr/>
        </p:nvSpPr>
        <p:spPr>
          <a:xfrm>
            <a:off x="3514725" y="3886200"/>
            <a:ext cx="38004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Lose 3kg in 2 weeks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7739062" y="38862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2057400" y="4516437"/>
            <a:ext cx="106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3487737" y="4516437"/>
            <a:ext cx="3446462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..in next 8 months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7739062" y="4516437"/>
            <a:ext cx="106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2109787" y="5572125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7832725" y="5368925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92184" l="0" r="0" t="0"/>
          <a:stretch/>
        </p:blipFill>
        <p:spPr>
          <a:xfrm>
            <a:off x="0" y="23812"/>
            <a:ext cx="9296400" cy="66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48492"/>
          <a:stretch/>
        </p:blipFill>
        <p:spPr>
          <a:xfrm>
            <a:off x="28575" y="685800"/>
            <a:ext cx="932815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2209800" y="12192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7848600" y="823912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2209800" y="16002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3360737" y="1552575"/>
            <a:ext cx="37258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much , when ?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2057400" y="2143125"/>
            <a:ext cx="106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3576637" y="2101850"/>
            <a:ext cx="39671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10 % is more realistic</a:t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2057400" y="3317875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8056562" y="321945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2057400" y="51816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8077200" y="5176837"/>
            <a:ext cx="10668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2057400" y="5943600"/>
            <a:ext cx="1066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3576637" y="5872162"/>
            <a:ext cx="37258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much , when ?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Targets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https://www.youtube.com/watch?v=yA53yhiOe04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-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https://www.youtube.com/watch?v=L4N1q4RNi9I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Objective:P 188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Short &amp; long term targets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Targets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Targets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Reviewing targets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457200" y="5334000"/>
            <a:ext cx="8382000" cy="784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not going to succeed, If you don’t k now where you are going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037" y="1555750"/>
            <a:ext cx="4113212" cy="36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7630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/>
        </p:nvGraphicFramePr>
        <p:xfrm>
          <a:off x="30480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{99337675-C3D4-4F4C-9C51-3BC70D9DCC20}</a:tableStyleId>
              </a:tblPr>
              <a:tblGrid>
                <a:gridCol w="4267200"/>
                <a:gridCol w="4267200"/>
              </a:tblGrid>
              <a:tr h="1192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1" i="0" lang="en-US" sz="54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&amp; long term Targets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7859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target is a …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78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term means…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term means…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75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break big targets down into smaller ones?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03" name="Google Shape;103;p15"/>
          <p:cNvSpPr txBox="1"/>
          <p:nvPr/>
        </p:nvSpPr>
        <p:spPr>
          <a:xfrm>
            <a:off x="609600" y="16764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Challenge to help you reach a goal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304800" y="3475037"/>
            <a:ext cx="4191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months or MORE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572000" y="3475037"/>
            <a:ext cx="4191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months or Less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01662" y="5486400"/>
            <a:ext cx="78565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Its less daunting and more Do-able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428037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512"/>
            <a:ext cx="8724900" cy="6440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609600" y="1219200"/>
            <a:ext cx="1524000" cy="53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pecific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609600" y="1981200"/>
            <a:ext cx="1981200" cy="53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easurable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609600" y="2989262"/>
            <a:ext cx="1981200" cy="53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chievable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609600" y="3998912"/>
            <a:ext cx="1524000" cy="4603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ealistic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09600" y="4935537"/>
            <a:ext cx="2362200" cy="53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ime related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5638800" y="1066800"/>
            <a:ext cx="25146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Exact, precise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5638800" y="2097087"/>
            <a:ext cx="25146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numbered amount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5654675" y="3205162"/>
            <a:ext cx="25146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Something you CAN do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5686425" y="4311650"/>
            <a:ext cx="25146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impossible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5686425" y="5202237"/>
            <a:ext cx="25146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deadline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8138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8773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7"/>
            <a:ext cx="8991600" cy="685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1"/>
          <p:cNvGraphicFramePr/>
          <p:nvPr/>
        </p:nvGraphicFramePr>
        <p:xfrm>
          <a:off x="228600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{99337675-C3D4-4F4C-9C51-3BC70D9DCC20}</a:tableStyleId>
              </a:tblPr>
              <a:tblGrid>
                <a:gridCol w="8534400"/>
              </a:tblGrid>
              <a:tr h="351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 you need to Monitor  targets?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 you need to REVIEW targets?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i="0"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p21"/>
          <p:cNvSpPr txBox="1"/>
          <p:nvPr/>
        </p:nvSpPr>
        <p:spPr>
          <a:xfrm>
            <a:off x="609600" y="838200"/>
            <a:ext cx="7391400" cy="266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see if you are heading in the right direction – Motivate you 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457200" y="4191000"/>
            <a:ext cx="7391400" cy="12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Did you meet the target, and change the target if needed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