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0C58ttB2-Qg" TargetMode="External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0C58ttB2-Qg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GgX8QtsLBwI" TargetMode="External"/><Relationship Id="rId4" Type="http://schemas.openxmlformats.org/officeDocument/2006/relationships/hyperlink" Target="https://www.youtube.com/watch?v=2-8ams9yG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Sources of Support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Voluntary</a:t>
            </a:r>
            <a:endParaRPr/>
          </a:p>
          <a:p>
            <a:pPr indent="-635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784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https://www.youtube.com/watch?v=0C58ttB2-Qg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454150"/>
            <a:ext cx="3751262" cy="37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190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Sources of Support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Voluntary</a:t>
            </a:r>
            <a:endParaRPr/>
          </a:p>
          <a:p>
            <a:pPr indent="-635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4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57200" y="5334000"/>
            <a:ext cx="8382000" cy="784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https://www.youtube.com/watch?v=0C58ttB2-Qg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454150"/>
            <a:ext cx="3751262" cy="37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" y="0"/>
            <a:ext cx="86741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581400"/>
            <a:ext cx="916622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228600" y="2133600"/>
            <a:ext cx="41402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Optional EX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715375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487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905000"/>
            <a:ext cx="8839200" cy="471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8610600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859837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937"/>
            <a:ext cx="8839200" cy="662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875"/>
            <a:ext cx="8839200" cy="667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SMHW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h&amp;sc c3 lac SUPPORT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https://www.youtube.com/watch?v=GgX8QtsLBwI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 </a:t>
            </a:r>
            <a:r>
              <a:rPr b="0" i="0"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https://www.youtube.com/watch?v=2-8ams9yG98</a:t>
            </a:r>
            <a:endParaRPr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