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186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Recommended Actions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Starting a health improvement plan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Recommended actions based on Indicators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Recommended actions based on lifestyle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1446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KNOW whats bad for us – but WHAT DO WE DO ABOUT IT ?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9337" y="1600200"/>
            <a:ext cx="3827462" cy="333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7"/>
            <a:ext cx="9144000" cy="37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835400"/>
            <a:ext cx="9178925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</a:t>
            </a:r>
            <a:endParaRPr/>
          </a:p>
        </p:txBody>
      </p:sp>
      <p:sp>
        <p:nvSpPr>
          <p:cNvPr id="143" name="Google Shape;143;p23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186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Recommended Actions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Starting a health improvement plan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Recommended actions based on Indicators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Recommended actions based on lifestyle</a:t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457200" y="5334000"/>
            <a:ext cx="8382000" cy="1446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KNOW whats bad for us – but WHAT DO WE DO ABOUT IT ?</a:t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9337" y="1600200"/>
            <a:ext cx="3827462" cy="333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381000"/>
            <a:ext cx="71501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99795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9012237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4">
            <a:alphaModFix/>
          </a:blip>
          <a:srcRect b="56361" l="0" r="4437" t="0"/>
          <a:stretch/>
        </p:blipFill>
        <p:spPr>
          <a:xfrm>
            <a:off x="152400" y="3336925"/>
            <a:ext cx="4725987" cy="28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 b="0" l="0" r="0" t="49408"/>
          <a:stretch/>
        </p:blipFill>
        <p:spPr>
          <a:xfrm>
            <a:off x="4878387" y="3565525"/>
            <a:ext cx="3922712" cy="26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01087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462" y="152400"/>
            <a:ext cx="930751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209800"/>
            <a:ext cx="9082087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7462"/>
            <a:ext cx="8651875" cy="6002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57200"/>
            <a:ext cx="82835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7462"/>
            <a:ext cx="8999537" cy="618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