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embeddedFontLst>
    <p:embeddedFont>
      <p:font typeface="Open Sans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OpenSans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OpenSans-bold.fntdata"/><Relationship Id="rId6" Type="http://schemas.openxmlformats.org/officeDocument/2006/relationships/slide" Target="slides/slide1.xml"/><Relationship Id="rId18" Type="http://schemas.openxmlformats.org/officeDocument/2006/relationships/font" Target="fonts/OpenSans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4" name="Google Shape;24;p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5" name="Google Shape;25;p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6" name="Google Shape;26;p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7" name="Google Shape;27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4" name="Google Shape;64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youtube.com/watch?v=PzfLDi-sL3w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Relationship Id="rId4" Type="http://schemas.openxmlformats.org/officeDocument/2006/relationships/hyperlink" Target="https://www.youtube.com/watch?v=jdA8KU_D9J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p 166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Peak flow</a:t>
            </a:r>
            <a:endParaRPr/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it 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is it important?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 you measure it ?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457200" y="5334000"/>
            <a:ext cx="8382000" cy="12001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healthy are your lungs ?</a:t>
            </a:r>
            <a:endParaRPr/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76800" y="1617662"/>
            <a:ext cx="3962400" cy="356393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 txBox="1"/>
          <p:nvPr/>
        </p:nvSpPr>
        <p:spPr>
          <a:xfrm>
            <a:off x="-2754312" y="660400"/>
            <a:ext cx="45720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br>
              <a:rPr b="1" i="0" lang="en-US" sz="1800" u="sng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0"/>
            <a:ext cx="8610600" cy="6248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2"/>
          <p:cNvSpPr txBox="1"/>
          <p:nvPr/>
        </p:nvSpPr>
        <p:spPr>
          <a:xfrm>
            <a:off x="5386387" y="685800"/>
            <a:ext cx="3733800" cy="7080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Noon / midday</a:t>
            </a:r>
            <a:endParaRPr/>
          </a:p>
        </p:txBody>
      </p:sp>
      <p:sp>
        <p:nvSpPr>
          <p:cNvPr id="139" name="Google Shape;139;p22"/>
          <p:cNvSpPr txBox="1"/>
          <p:nvPr/>
        </p:nvSpPr>
        <p:spPr>
          <a:xfrm>
            <a:off x="5246687" y="1766887"/>
            <a:ext cx="3733800" cy="7080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Evening </a:t>
            </a:r>
            <a:endParaRPr/>
          </a:p>
        </p:txBody>
      </p:sp>
      <p:sp>
        <p:nvSpPr>
          <p:cNvPr id="140" name="Google Shape;140;p22"/>
          <p:cNvSpPr txBox="1"/>
          <p:nvPr/>
        </p:nvSpPr>
        <p:spPr>
          <a:xfrm>
            <a:off x="2044700" y="3352800"/>
            <a:ext cx="6684962" cy="7080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She is improving</a:t>
            </a:r>
            <a:endParaRPr/>
          </a:p>
        </p:txBody>
      </p:sp>
      <p:sp>
        <p:nvSpPr>
          <p:cNvPr id="141" name="Google Shape;141;p22"/>
          <p:cNvSpPr txBox="1"/>
          <p:nvPr/>
        </p:nvSpPr>
        <p:spPr>
          <a:xfrm>
            <a:off x="3886200" y="4587875"/>
            <a:ext cx="3733800" cy="7080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stress</a:t>
            </a:r>
            <a:endParaRPr/>
          </a:p>
        </p:txBody>
      </p:sp>
      <p:sp>
        <p:nvSpPr>
          <p:cNvPr id="142" name="Google Shape;142;p22"/>
          <p:cNvSpPr txBox="1"/>
          <p:nvPr/>
        </p:nvSpPr>
        <p:spPr>
          <a:xfrm>
            <a:off x="2667000" y="6115050"/>
            <a:ext cx="3733800" cy="7080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Stayed up late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sz="2400"/>
          </a:p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56D78"/>
              </a:buClr>
              <a:buSzPts val="2400"/>
              <a:buFont typeface="Open Sans"/>
              <a:buChar char="•"/>
            </a:pPr>
            <a:r>
              <a:rPr b="0" i="0" lang="en-US" sz="2400" u="none" cap="none" strike="noStrike">
                <a:solidFill>
                  <a:srgbClr val="656D78"/>
                </a:solidFill>
                <a:latin typeface="Open Sans"/>
                <a:ea typeface="Open Sans"/>
                <a:cs typeface="Open Sans"/>
                <a:sym typeface="Open Sans"/>
              </a:rPr>
              <a:t>H&amp;SC c3 lab peak flow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Smhw test</a:t>
            </a:r>
            <a:endParaRPr/>
          </a:p>
        </p:txBody>
      </p:sp>
      <p:sp>
        <p:nvSpPr>
          <p:cNvPr id="150" name="Google Shape;150;p23"/>
          <p:cNvSpPr txBox="1"/>
          <p:nvPr>
            <p:ph idx="1" type="body"/>
          </p:nvPr>
        </p:nvSpPr>
        <p:spPr>
          <a:xfrm>
            <a:off x="4645025" y="1535112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sz="2400"/>
          </a:p>
        </p:txBody>
      </p:sp>
      <p:sp>
        <p:nvSpPr>
          <p:cNvPr id="151" name="Google Shape;151;p23"/>
          <p:cNvSpPr txBox="1"/>
          <p:nvPr>
            <p:ph idx="2" type="body"/>
          </p:nvPr>
        </p:nvSpPr>
        <p:spPr>
          <a:xfrm>
            <a:off x="4645025" y="2174875"/>
            <a:ext cx="4041775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https://www.youtube.com/watch?v=PzfLDi-sL3w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Objective: p 166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Peak flow</a:t>
            </a:r>
            <a:br>
              <a:rPr b="1" i="0" lang="en-US" sz="4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57" name="Google Shape;157;p24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it 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is it important?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 you measure it ?</a:t>
            </a:r>
            <a:endParaRPr/>
          </a:p>
        </p:txBody>
      </p:sp>
      <p:sp>
        <p:nvSpPr>
          <p:cNvPr id="158" name="Google Shape;158;p24"/>
          <p:cNvSpPr txBox="1"/>
          <p:nvPr/>
        </p:nvSpPr>
        <p:spPr>
          <a:xfrm>
            <a:off x="457200" y="5334000"/>
            <a:ext cx="8382000" cy="12001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healthy are your lungs ?</a:t>
            </a:r>
            <a:endParaRPr/>
          </a:p>
        </p:txBody>
      </p:sp>
      <p:pic>
        <p:nvPicPr>
          <p:cNvPr id="159" name="Google Shape;15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76800" y="1617662"/>
            <a:ext cx="3962400" cy="3563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304800"/>
            <a:ext cx="8539162" cy="32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/>
          <p:nvPr/>
        </p:nvSpPr>
        <p:spPr>
          <a:xfrm>
            <a:off x="457200" y="3181350"/>
            <a:ext cx="80772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https://www.youtube.com/watch?v=jdA8KU_D9JU</a:t>
            </a:r>
            <a:endParaRPr/>
          </a:p>
        </p:txBody>
      </p:sp>
      <p:sp>
        <p:nvSpPr>
          <p:cNvPr id="95" name="Google Shape;95;p14"/>
          <p:cNvSpPr txBox="1"/>
          <p:nvPr/>
        </p:nvSpPr>
        <p:spPr>
          <a:xfrm>
            <a:off x="914400" y="4267200"/>
            <a:ext cx="6477000" cy="175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</a:pPr>
            <a:r>
              <a:rPr b="0" i="0" lang="en-US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 your books – what is peak flow ?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350"/>
            <a:ext cx="5278437" cy="685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0"/>
            <a:ext cx="8662987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6"/>
          <p:cNvSpPr txBox="1"/>
          <p:nvPr/>
        </p:nvSpPr>
        <p:spPr>
          <a:xfrm>
            <a:off x="914400" y="4267200"/>
            <a:ext cx="8229600" cy="2586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</a:pPr>
            <a:r>
              <a:rPr b="0" i="0" lang="en-US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 your books – what is peak flow measure in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</a:pPr>
            <a:r>
              <a:rPr b="0" i="0" lang="en-US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 is it measured?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304800"/>
            <a:ext cx="8853487" cy="556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9144000" cy="670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8"/>
          <p:cNvSpPr txBox="1"/>
          <p:nvPr/>
        </p:nvSpPr>
        <p:spPr>
          <a:xfrm>
            <a:off x="3581400" y="1828800"/>
            <a:ext cx="64770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 your books – what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diseases can it measure?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0"/>
            <a:ext cx="8245475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609600"/>
            <a:ext cx="8212137" cy="57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228600"/>
            <a:ext cx="8382000" cy="656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