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4" name="Google Shape;24;p4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5" name="Google Shape;25;p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7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44" name="Google Shape;44;p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50" name="Google Shape;50;p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62" name="Google Shape;62;p1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63" name="Google Shape;63;p1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64" name="Google Shape;64;p1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push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youtube.com/watch?v=7XFLTDQ4JMk" TargetMode="External"/><Relationship Id="rId4" Type="http://schemas.openxmlformats.org/officeDocument/2006/relationships/hyperlink" Target="https://www.youtube.com/watch?v=NWfqBy4sSD8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1" i="0" lang="en-US" sz="18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*  Learning Objective: p 194</a:t>
            </a:r>
            <a:br>
              <a:rPr b="1" i="0" lang="en-US" sz="18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2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Emotional &amp; Psychological Obstacles</a:t>
            </a:r>
            <a:br>
              <a:rPr b="1" i="0" lang="en-US" sz="18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85" name="Google Shape;85;p13"/>
          <p:cNvSpPr txBox="1"/>
          <p:nvPr>
            <p:ph idx="1" type="body"/>
          </p:nvPr>
        </p:nvSpPr>
        <p:spPr>
          <a:xfrm>
            <a:off x="457200" y="1600200"/>
            <a:ext cx="4114800" cy="3581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Success Criteria: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en-US" sz="3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Lack of motivation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en-US" sz="3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Low self esteem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en-US" sz="3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Acceptance of current state</a:t>
            </a:r>
            <a:endParaRPr/>
          </a:p>
        </p:txBody>
      </p:sp>
      <p:sp>
        <p:nvSpPr>
          <p:cNvPr id="86" name="Google Shape;86;p13"/>
          <p:cNvSpPr txBox="1"/>
          <p:nvPr/>
        </p:nvSpPr>
        <p:spPr>
          <a:xfrm>
            <a:off x="457200" y="5638800"/>
            <a:ext cx="8382000" cy="110807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am I doing this 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own MIND is the biggest obstacle </a:t>
            </a:r>
            <a:endParaRPr/>
          </a:p>
        </p:txBody>
      </p:sp>
      <p:pic>
        <p:nvPicPr>
          <p:cNvPr id="87" name="Google Shape;8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37137" y="1600200"/>
            <a:ext cx="3778250" cy="374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228600"/>
            <a:ext cx="8610600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4"/>
          <p:cNvSpPr txBox="1"/>
          <p:nvPr/>
        </p:nvSpPr>
        <p:spPr>
          <a:xfrm>
            <a:off x="685800" y="5486400"/>
            <a:ext cx="1905000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optional</a:t>
            </a:r>
            <a:endParaRPr/>
          </a:p>
        </p:txBody>
      </p:sp>
    </p:spTree>
  </p:cSld>
  <p:clrMapOvr>
    <a:masterClrMapping/>
  </p:clrMapOvr>
  <p:transition>
    <p:push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8763000" cy="670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8686800" cy="632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23812"/>
            <a:ext cx="8763000" cy="6605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228600"/>
            <a:ext cx="8763000" cy="662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228600"/>
            <a:ext cx="8839200" cy="640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0"/>
          <p:cNvSpPr txBox="1"/>
          <p:nvPr>
            <p:ph idx="1" type="body"/>
          </p:nvPr>
        </p:nvSpPr>
        <p:spPr>
          <a:xfrm>
            <a:off x="457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SMHW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h&amp;sc c3 lac obstacles</a:t>
            </a:r>
            <a:endParaRPr/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0"/>
          <p:cNvSpPr txBox="1"/>
          <p:nvPr>
            <p:ph idx="2" type="body"/>
          </p:nvPr>
        </p:nvSpPr>
        <p:spPr>
          <a:xfrm>
            <a:off x="4648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Video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https://www.youtube.com/watch?v=7XFLTDQ4JMk</a:t>
            </a:r>
            <a:endParaRPr/>
          </a:p>
          <a:p>
            <a:pPr indent="-1651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 - </a:t>
            </a:r>
            <a:r>
              <a:rPr b="0" i="0" lang="en-US" sz="2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https://www.youtube.com/watch?v=NWfqBy4sSD8</a:t>
            </a:r>
            <a:endParaRPr/>
          </a:p>
        </p:txBody>
      </p:sp>
    </p:spTree>
  </p:cSld>
  <p:clrMapOvr>
    <a:masterClrMapping/>
  </p:clrMapOvr>
  <p:transition>
    <p:push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1" i="0" lang="en-US" sz="18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*  Learning Objective: p 194</a:t>
            </a:r>
            <a:br>
              <a:rPr b="1" i="0" lang="en-US" sz="18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2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Emotional &amp; Psychological Obstacles</a:t>
            </a:r>
            <a:br>
              <a:rPr b="1" i="0" lang="en-US" sz="18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131" name="Google Shape;131;p21"/>
          <p:cNvSpPr txBox="1"/>
          <p:nvPr>
            <p:ph idx="1" type="body"/>
          </p:nvPr>
        </p:nvSpPr>
        <p:spPr>
          <a:xfrm>
            <a:off x="457200" y="1600200"/>
            <a:ext cx="4114800" cy="3581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Success Criteria: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en-US" sz="3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Lack of motivation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en-US" sz="3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Low self esteem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en-US" sz="3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Acceptance of current state</a:t>
            </a:r>
            <a:endParaRPr/>
          </a:p>
        </p:txBody>
      </p:sp>
      <p:sp>
        <p:nvSpPr>
          <p:cNvPr id="132" name="Google Shape;132;p21"/>
          <p:cNvSpPr txBox="1"/>
          <p:nvPr/>
        </p:nvSpPr>
        <p:spPr>
          <a:xfrm>
            <a:off x="457200" y="5638800"/>
            <a:ext cx="8382000" cy="110807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am I doing this 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own MIND is the biggest obstacle </a:t>
            </a:r>
            <a:endParaRPr/>
          </a:p>
        </p:txBody>
      </p:sp>
      <p:pic>
        <p:nvPicPr>
          <p:cNvPr id="133" name="Google Shape;13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37137" y="1600200"/>
            <a:ext cx="3778250" cy="374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