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F2-H7botZBg" TargetMode="External"/><Relationship Id="rId4" Type="http://schemas.openxmlformats.org/officeDocument/2006/relationships/hyperlink" Target="https://www.youtube.com/watch?v=z7iWZ24NXQQ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192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OBSTACLES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OBSTACLES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KISS 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WILL get in the way – are you going to give up ?</a:t>
            </a:r>
            <a:endParaRPr/>
          </a:p>
        </p:txBody>
      </p:sp>
      <p:pic>
        <p:nvPicPr>
          <p:cNvPr descr="barrier Icon 2483954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712" y="1608137"/>
            <a:ext cx="3468687" cy="346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86995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6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quiz this time- Obstacles 2 next </a:t>
            </a:r>
            <a:endParaRPr/>
          </a:p>
        </p:txBody>
      </p:sp>
      <p:sp>
        <p:nvSpPr>
          <p:cNvPr id="146" name="Google Shape;146;p24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https://www.youtube.com/watch?v=F2-H7botZBg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-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https://www.youtube.com/watch?v=z7iWZ24NXQQ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192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OBSTACLES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OBSTACLES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1" i="0" lang="en-US" sz="4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KISS 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WILL get in the way – are you going to give up ?</a:t>
            </a:r>
            <a:endParaRPr/>
          </a:p>
        </p:txBody>
      </p:sp>
      <p:pic>
        <p:nvPicPr>
          <p:cNvPr descr="barrier Icon 2483954" id="154" name="Google Shape;1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712" y="1608137"/>
            <a:ext cx="3468687" cy="346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937"/>
            <a:ext cx="8577262" cy="524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9154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3283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9154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7" y="5105400"/>
            <a:ext cx="90566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106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9471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8682037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" y="0"/>
            <a:ext cx="8912225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