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wUEl8KrMz1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180</a:t>
            </a:r>
            <a:b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Inactivity Data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on activity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it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inactivity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 me 2 years ago , and why we have PE lessons ins school</a:t>
            </a:r>
            <a:endParaRPr/>
          </a:p>
        </p:txBody>
      </p:sp>
      <p:pic>
        <p:nvPicPr>
          <p:cNvPr descr="Lazy Icon 331504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25" y="1570037"/>
            <a:ext cx="38004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1218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3429000"/>
            <a:ext cx="78263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50" y="4572000"/>
            <a:ext cx="93853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lab inactivity data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https://www.youtube.com/watch?v=wUEl8KrMz14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180</a:t>
            </a:r>
            <a:br>
              <a:rPr b="1" i="0" lang="en-US" sz="2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Inactivity Data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on activity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makes it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inactivity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 me 2 years ago , and why we have PE lessons ins school</a:t>
            </a:r>
            <a:endParaRPr/>
          </a:p>
        </p:txBody>
      </p:sp>
      <p:pic>
        <p:nvPicPr>
          <p:cNvPr descr="Lazy Icon 331504" id="151" name="Google Shape;1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25" y="1570037"/>
            <a:ext cx="38004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9916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3048000" y="5638800"/>
            <a:ext cx="4267200" cy="9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304800"/>
            <a:ext cx="8742362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867251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916146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133600"/>
            <a:ext cx="4257675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6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91562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400"/>
            <a:ext cx="8534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459787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