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6" r:id="rId1"/>
    <p:sldMasterId id="2147483687" r:id="rId2"/>
    <p:sldMasterId id="2147483688" r:id="rId3"/>
    <p:sldMasterId id="2147483689" r:id="rId4"/>
  </p:sldMasterIdLst>
  <p:notesMasterIdLst>
    <p:notesMasterId r:id="rId4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Lst>
  <p:sldSz cx="12192000" cy="6858000"/>
  <p:notesSz cx="6858000" cy="9144000"/>
  <p:embeddedFontLst>
    <p:embeddedFont>
      <p:font typeface="Open Sans" panose="020B0606030504020204" pitchFamily="34" charset="0"/>
      <p:regular r:id="rId45"/>
      <p:bold r:id="rId46"/>
      <p:italic r:id="rId47"/>
      <p:boldItalic r:id="rId4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6E01B2A-AB91-43D6-A519-A0AAE3E411FA}">
  <a:tblStyle styleId="{06E01B2A-AB91-43D6-A519-A0AAE3E411FA}"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7E7"/>
          </a:solidFill>
        </a:fill>
      </a:tcStyle>
    </a:wholeTbl>
    <a:band1H>
      <a:tcTxStyle/>
      <a:tcStyle>
        <a:tcBdr/>
        <a:fill>
          <a:solidFill>
            <a:srgbClr val="CFCACC"/>
          </a:solidFill>
        </a:fill>
      </a:tcStyle>
    </a:band1H>
    <a:band2H>
      <a:tcTxStyle/>
      <a:tcStyle>
        <a:tcBdr/>
      </a:tcStyle>
    </a:band2H>
    <a:band1V>
      <a:tcTxStyle/>
      <a:tcStyle>
        <a:tcBdr/>
        <a:fill>
          <a:solidFill>
            <a:srgbClr val="CFCACC"/>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0" d="100"/>
          <a:sy n="80" d="100"/>
        </p:scale>
        <p:origin x="900"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font" Target="fonts/font3.fntdata"/><Relationship Id="rId50"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font" Target="fonts/font1.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notesMaster" Target="notesMasters/notesMaster1.xml"/><Relationship Id="rId52"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font" Target="fonts/font4.fntdata"/><Relationship Id="rId8" Type="http://schemas.openxmlformats.org/officeDocument/2006/relationships/slide" Target="slides/slide4.xml"/><Relationship Id="rId51"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font" Target="fonts/font2.fntdata"/><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slideMaster" Target="slideMasters/slideMaster1.xml"/><Relationship Id="rId6"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GB"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5" name="Google Shape;35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Google Shape;433;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4" name="Google Shape;434;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Google Shape;441;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2" name="Google Shape;442;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1" name="Google Shape;451;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Google Shape;456;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7" name="Google Shape;457;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Google Shape;462;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3" name="Google Shape;463;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a:t>Technology and holidays</a:t>
            </a:r>
            <a:endParaRPr/>
          </a:p>
        </p:txBody>
      </p:sp>
      <p:sp>
        <p:nvSpPr>
          <p:cNvPr id="464" name="Google Shape;464;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14</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p:cNvGrpSpPr/>
        <p:nvPr/>
      </p:nvGrpSpPr>
      <p:grpSpPr>
        <a:xfrm>
          <a:off x="0" y="0"/>
          <a:ext cx="0" cy="0"/>
          <a:chOff x="0" y="0"/>
          <a:chExt cx="0" cy="0"/>
        </a:xfrm>
      </p:grpSpPr>
      <p:sp>
        <p:nvSpPr>
          <p:cNvPr id="470" name="Google Shape;470;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1" name="Google Shape;471;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
        <p:cNvGrpSpPr/>
        <p:nvPr/>
      </p:nvGrpSpPr>
      <p:grpSpPr>
        <a:xfrm>
          <a:off x="0" y="0"/>
          <a:ext cx="0" cy="0"/>
          <a:chOff x="0" y="0"/>
          <a:chExt cx="0" cy="0"/>
        </a:xfrm>
      </p:grpSpPr>
      <p:sp>
        <p:nvSpPr>
          <p:cNvPr id="475" name="Google Shape;475;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6" name="Google Shape;476;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
        <p:cNvGrpSpPr/>
        <p:nvPr/>
      </p:nvGrpSpPr>
      <p:grpSpPr>
        <a:xfrm>
          <a:off x="0" y="0"/>
          <a:ext cx="0" cy="0"/>
          <a:chOff x="0" y="0"/>
          <a:chExt cx="0" cy="0"/>
        </a:xfrm>
      </p:grpSpPr>
      <p:sp>
        <p:nvSpPr>
          <p:cNvPr id="483" name="Google Shape;483;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4" name="Google Shape;484;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
        <p:cNvGrpSpPr/>
        <p:nvPr/>
      </p:nvGrpSpPr>
      <p:grpSpPr>
        <a:xfrm>
          <a:off x="0" y="0"/>
          <a:ext cx="0" cy="0"/>
          <a:chOff x="0" y="0"/>
          <a:chExt cx="0" cy="0"/>
        </a:xfrm>
      </p:grpSpPr>
      <p:sp>
        <p:nvSpPr>
          <p:cNvPr id="489" name="Google Shape;489;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0" name="Google Shape;490;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6"/>
        <p:cNvGrpSpPr/>
        <p:nvPr/>
      </p:nvGrpSpPr>
      <p:grpSpPr>
        <a:xfrm>
          <a:off x="0" y="0"/>
          <a:ext cx="0" cy="0"/>
          <a:chOff x="0" y="0"/>
          <a:chExt cx="0" cy="0"/>
        </a:xfrm>
      </p:grpSpPr>
      <p:sp>
        <p:nvSpPr>
          <p:cNvPr id="497" name="Google Shape;497;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8" name="Google Shape;498;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4" name="Google Shape;364;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a:t>Students create  5 sentences for each section but must not repeat vocabulary or verbs</a:t>
            </a:r>
            <a:endParaRPr/>
          </a:p>
        </p:txBody>
      </p:sp>
      <p:sp>
        <p:nvSpPr>
          <p:cNvPr id="365" name="Google Shape;365;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2</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Google Shape;503;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4" name="Google Shape;504;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0"/>
        <p:cNvGrpSpPr/>
        <p:nvPr/>
      </p:nvGrpSpPr>
      <p:grpSpPr>
        <a:xfrm>
          <a:off x="0" y="0"/>
          <a:ext cx="0" cy="0"/>
          <a:chOff x="0" y="0"/>
          <a:chExt cx="0" cy="0"/>
        </a:xfrm>
      </p:grpSpPr>
      <p:sp>
        <p:nvSpPr>
          <p:cNvPr id="511" name="Google Shape;511;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12" name="Google Shape;512;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Google Shape;517;p2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18" name="Google Shape;518;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p2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6" name="Google Shape;526;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
        <p:cNvGrpSpPr/>
        <p:nvPr/>
      </p:nvGrpSpPr>
      <p:grpSpPr>
        <a:xfrm>
          <a:off x="0" y="0"/>
          <a:ext cx="0" cy="0"/>
          <a:chOff x="0" y="0"/>
          <a:chExt cx="0" cy="0"/>
        </a:xfrm>
      </p:grpSpPr>
      <p:sp>
        <p:nvSpPr>
          <p:cNvPr id="531" name="Google Shape;531;p2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2" name="Google Shape;532;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9"/>
        <p:cNvGrpSpPr/>
        <p:nvPr/>
      </p:nvGrpSpPr>
      <p:grpSpPr>
        <a:xfrm>
          <a:off x="0" y="0"/>
          <a:ext cx="0" cy="0"/>
          <a:chOff x="0" y="0"/>
          <a:chExt cx="0" cy="0"/>
        </a:xfrm>
      </p:grpSpPr>
      <p:sp>
        <p:nvSpPr>
          <p:cNvPr id="540" name="Google Shape;540;p2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1" name="Google Shape;541;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5"/>
        <p:cNvGrpSpPr/>
        <p:nvPr/>
      </p:nvGrpSpPr>
      <p:grpSpPr>
        <a:xfrm>
          <a:off x="0" y="0"/>
          <a:ext cx="0" cy="0"/>
          <a:chOff x="0" y="0"/>
          <a:chExt cx="0" cy="0"/>
        </a:xfrm>
      </p:grpSpPr>
      <p:sp>
        <p:nvSpPr>
          <p:cNvPr id="546" name="Google Shape;546;p2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7" name="Google Shape;547;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4"/>
        <p:cNvGrpSpPr/>
        <p:nvPr/>
      </p:nvGrpSpPr>
      <p:grpSpPr>
        <a:xfrm>
          <a:off x="0" y="0"/>
          <a:ext cx="0" cy="0"/>
          <a:chOff x="0" y="0"/>
          <a:chExt cx="0" cy="0"/>
        </a:xfrm>
      </p:grpSpPr>
      <p:sp>
        <p:nvSpPr>
          <p:cNvPr id="555" name="Google Shape;555;p2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56" name="Google Shape;556;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0"/>
        <p:cNvGrpSpPr/>
        <p:nvPr/>
      </p:nvGrpSpPr>
      <p:grpSpPr>
        <a:xfrm>
          <a:off x="0" y="0"/>
          <a:ext cx="0" cy="0"/>
          <a:chOff x="0" y="0"/>
          <a:chExt cx="0" cy="0"/>
        </a:xfrm>
      </p:grpSpPr>
      <p:sp>
        <p:nvSpPr>
          <p:cNvPr id="561" name="Google Shape;561;p2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2" name="Google Shape;562;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9"/>
        <p:cNvGrpSpPr/>
        <p:nvPr/>
      </p:nvGrpSpPr>
      <p:grpSpPr>
        <a:xfrm>
          <a:off x="0" y="0"/>
          <a:ext cx="0" cy="0"/>
          <a:chOff x="0" y="0"/>
          <a:chExt cx="0" cy="0"/>
        </a:xfrm>
      </p:grpSpPr>
      <p:sp>
        <p:nvSpPr>
          <p:cNvPr id="570" name="Google Shape;570;p2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71" name="Google Shape;571;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5" name="Google Shape;375;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
        <p:cNvGrpSpPr/>
        <p:nvPr/>
      </p:nvGrpSpPr>
      <p:grpSpPr>
        <a:xfrm>
          <a:off x="0" y="0"/>
          <a:ext cx="0" cy="0"/>
          <a:chOff x="0" y="0"/>
          <a:chExt cx="0" cy="0"/>
        </a:xfrm>
      </p:grpSpPr>
      <p:sp>
        <p:nvSpPr>
          <p:cNvPr id="576" name="Google Shape;576;p3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77" name="Google Shape;577;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1"/>
        <p:cNvGrpSpPr/>
        <p:nvPr/>
      </p:nvGrpSpPr>
      <p:grpSpPr>
        <a:xfrm>
          <a:off x="0" y="0"/>
          <a:ext cx="0" cy="0"/>
          <a:chOff x="0" y="0"/>
          <a:chExt cx="0" cy="0"/>
        </a:xfrm>
      </p:grpSpPr>
      <p:sp>
        <p:nvSpPr>
          <p:cNvPr id="582" name="Google Shape;582;p3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3" name="Google Shape;583;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9"/>
        <p:cNvGrpSpPr/>
        <p:nvPr/>
      </p:nvGrpSpPr>
      <p:grpSpPr>
        <a:xfrm>
          <a:off x="0" y="0"/>
          <a:ext cx="0" cy="0"/>
          <a:chOff x="0" y="0"/>
          <a:chExt cx="0" cy="0"/>
        </a:xfrm>
      </p:grpSpPr>
      <p:sp>
        <p:nvSpPr>
          <p:cNvPr id="590" name="Google Shape;590;p3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91" name="Google Shape;591;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p:cNvGrpSpPr/>
        <p:nvPr/>
      </p:nvGrpSpPr>
      <p:grpSpPr>
        <a:xfrm>
          <a:off x="0" y="0"/>
          <a:ext cx="0" cy="0"/>
          <a:chOff x="0" y="0"/>
          <a:chExt cx="0" cy="0"/>
        </a:xfrm>
      </p:grpSpPr>
      <p:sp>
        <p:nvSpPr>
          <p:cNvPr id="598" name="Google Shape;598;p3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99" name="Google Shape;599;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5"/>
        <p:cNvGrpSpPr/>
        <p:nvPr/>
      </p:nvGrpSpPr>
      <p:grpSpPr>
        <a:xfrm>
          <a:off x="0" y="0"/>
          <a:ext cx="0" cy="0"/>
          <a:chOff x="0" y="0"/>
          <a:chExt cx="0" cy="0"/>
        </a:xfrm>
      </p:grpSpPr>
      <p:sp>
        <p:nvSpPr>
          <p:cNvPr id="606" name="Google Shape;606;p3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07" name="Google Shape;607;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2"/>
        <p:cNvGrpSpPr/>
        <p:nvPr/>
      </p:nvGrpSpPr>
      <p:grpSpPr>
        <a:xfrm>
          <a:off x="0" y="0"/>
          <a:ext cx="0" cy="0"/>
          <a:chOff x="0" y="0"/>
          <a:chExt cx="0" cy="0"/>
        </a:xfrm>
      </p:grpSpPr>
      <p:sp>
        <p:nvSpPr>
          <p:cNvPr id="613" name="Google Shape;613;p3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14" name="Google Shape;614;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9"/>
        <p:cNvGrpSpPr/>
        <p:nvPr/>
      </p:nvGrpSpPr>
      <p:grpSpPr>
        <a:xfrm>
          <a:off x="0" y="0"/>
          <a:ext cx="0" cy="0"/>
          <a:chOff x="0" y="0"/>
          <a:chExt cx="0" cy="0"/>
        </a:xfrm>
      </p:grpSpPr>
      <p:sp>
        <p:nvSpPr>
          <p:cNvPr id="620" name="Google Shape;620;p3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21" name="Google Shape;621;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7"/>
        <p:cNvGrpSpPr/>
        <p:nvPr/>
      </p:nvGrpSpPr>
      <p:grpSpPr>
        <a:xfrm>
          <a:off x="0" y="0"/>
          <a:ext cx="0" cy="0"/>
          <a:chOff x="0" y="0"/>
          <a:chExt cx="0" cy="0"/>
        </a:xfrm>
      </p:grpSpPr>
      <p:sp>
        <p:nvSpPr>
          <p:cNvPr id="628" name="Google Shape;628;p3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29" name="Google Shape;629;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5"/>
        <p:cNvGrpSpPr/>
        <p:nvPr/>
      </p:nvGrpSpPr>
      <p:grpSpPr>
        <a:xfrm>
          <a:off x="0" y="0"/>
          <a:ext cx="0" cy="0"/>
          <a:chOff x="0" y="0"/>
          <a:chExt cx="0" cy="0"/>
        </a:xfrm>
      </p:grpSpPr>
      <p:sp>
        <p:nvSpPr>
          <p:cNvPr id="636" name="Google Shape;636;p3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37" name="Google Shape;637;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4"/>
        <p:cNvGrpSpPr/>
        <p:nvPr/>
      </p:nvGrpSpPr>
      <p:grpSpPr>
        <a:xfrm>
          <a:off x="0" y="0"/>
          <a:ext cx="0" cy="0"/>
          <a:chOff x="0" y="0"/>
          <a:chExt cx="0" cy="0"/>
        </a:xfrm>
      </p:grpSpPr>
      <p:sp>
        <p:nvSpPr>
          <p:cNvPr id="645" name="Google Shape;645;p3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6" name="Google Shape;646;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3" name="Google Shape;383;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2" name="Google Shape;392;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0" name="Google Shape;400;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9" name="Google Shape;409;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7" name="Google Shape;417;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5" name="Google Shape;425;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 Id="rId4" Type="http://schemas.openxmlformats.org/officeDocument/2006/relationships/image" Target="../media/image9.png"/></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18" Type="http://schemas.openxmlformats.org/officeDocument/2006/relationships/image" Target="../media/image27.png"/><Relationship Id="rId26" Type="http://schemas.openxmlformats.org/officeDocument/2006/relationships/image" Target="../media/image35.png"/><Relationship Id="rId3" Type="http://schemas.openxmlformats.org/officeDocument/2006/relationships/image" Target="../media/image12.png"/><Relationship Id="rId21" Type="http://schemas.openxmlformats.org/officeDocument/2006/relationships/image" Target="../media/image30.png"/><Relationship Id="rId7" Type="http://schemas.openxmlformats.org/officeDocument/2006/relationships/image" Target="../media/image16.png"/><Relationship Id="rId12" Type="http://schemas.openxmlformats.org/officeDocument/2006/relationships/image" Target="../media/image21.png"/><Relationship Id="rId17" Type="http://schemas.openxmlformats.org/officeDocument/2006/relationships/image" Target="../media/image26.png"/><Relationship Id="rId25" Type="http://schemas.openxmlformats.org/officeDocument/2006/relationships/image" Target="../media/image34.png"/><Relationship Id="rId2" Type="http://schemas.openxmlformats.org/officeDocument/2006/relationships/image" Target="../media/image11.png"/><Relationship Id="rId16" Type="http://schemas.openxmlformats.org/officeDocument/2006/relationships/image" Target="../media/image25.png"/><Relationship Id="rId20" Type="http://schemas.openxmlformats.org/officeDocument/2006/relationships/image" Target="../media/image29.png"/><Relationship Id="rId29" Type="http://schemas.openxmlformats.org/officeDocument/2006/relationships/image" Target="../media/image38.png"/><Relationship Id="rId1" Type="http://schemas.openxmlformats.org/officeDocument/2006/relationships/slideMaster" Target="../slideMasters/slideMaster3.xml"/><Relationship Id="rId6" Type="http://schemas.openxmlformats.org/officeDocument/2006/relationships/image" Target="../media/image15.png"/><Relationship Id="rId11" Type="http://schemas.openxmlformats.org/officeDocument/2006/relationships/image" Target="../media/image20.png"/><Relationship Id="rId24" Type="http://schemas.openxmlformats.org/officeDocument/2006/relationships/image" Target="../media/image33.png"/><Relationship Id="rId32" Type="http://schemas.openxmlformats.org/officeDocument/2006/relationships/image" Target="../media/image41.png"/><Relationship Id="rId5" Type="http://schemas.openxmlformats.org/officeDocument/2006/relationships/image" Target="../media/image14.png"/><Relationship Id="rId15" Type="http://schemas.openxmlformats.org/officeDocument/2006/relationships/image" Target="../media/image24.png"/><Relationship Id="rId23" Type="http://schemas.openxmlformats.org/officeDocument/2006/relationships/image" Target="../media/image32.png"/><Relationship Id="rId28" Type="http://schemas.openxmlformats.org/officeDocument/2006/relationships/image" Target="../media/image37.png"/><Relationship Id="rId10" Type="http://schemas.openxmlformats.org/officeDocument/2006/relationships/image" Target="../media/image19.png"/><Relationship Id="rId19" Type="http://schemas.openxmlformats.org/officeDocument/2006/relationships/image" Target="../media/image28.png"/><Relationship Id="rId31" Type="http://schemas.openxmlformats.org/officeDocument/2006/relationships/image" Target="../media/image40.png"/><Relationship Id="rId4" Type="http://schemas.openxmlformats.org/officeDocument/2006/relationships/image" Target="../media/image13.png"/><Relationship Id="rId9" Type="http://schemas.openxmlformats.org/officeDocument/2006/relationships/image" Target="../media/image18.png"/><Relationship Id="rId14" Type="http://schemas.openxmlformats.org/officeDocument/2006/relationships/image" Target="../media/image23.png"/><Relationship Id="rId22" Type="http://schemas.openxmlformats.org/officeDocument/2006/relationships/image" Target="../media/image31.png"/><Relationship Id="rId27" Type="http://schemas.openxmlformats.org/officeDocument/2006/relationships/image" Target="../media/image36.png"/><Relationship Id="rId30" Type="http://schemas.openxmlformats.org/officeDocument/2006/relationships/image" Target="../media/image39.png"/></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18" Type="http://schemas.openxmlformats.org/officeDocument/2006/relationships/image" Target="../media/image27.png"/><Relationship Id="rId26" Type="http://schemas.openxmlformats.org/officeDocument/2006/relationships/image" Target="../media/image35.png"/><Relationship Id="rId3" Type="http://schemas.openxmlformats.org/officeDocument/2006/relationships/image" Target="../media/image12.png"/><Relationship Id="rId21" Type="http://schemas.openxmlformats.org/officeDocument/2006/relationships/image" Target="../media/image30.png"/><Relationship Id="rId7" Type="http://schemas.openxmlformats.org/officeDocument/2006/relationships/image" Target="../media/image16.png"/><Relationship Id="rId12" Type="http://schemas.openxmlformats.org/officeDocument/2006/relationships/image" Target="../media/image21.png"/><Relationship Id="rId17" Type="http://schemas.openxmlformats.org/officeDocument/2006/relationships/image" Target="../media/image26.png"/><Relationship Id="rId25" Type="http://schemas.openxmlformats.org/officeDocument/2006/relationships/image" Target="../media/image34.png"/><Relationship Id="rId2" Type="http://schemas.openxmlformats.org/officeDocument/2006/relationships/image" Target="../media/image11.png"/><Relationship Id="rId16" Type="http://schemas.openxmlformats.org/officeDocument/2006/relationships/image" Target="../media/image25.png"/><Relationship Id="rId20" Type="http://schemas.openxmlformats.org/officeDocument/2006/relationships/image" Target="../media/image29.png"/><Relationship Id="rId29" Type="http://schemas.openxmlformats.org/officeDocument/2006/relationships/image" Target="../media/image38.png"/><Relationship Id="rId1" Type="http://schemas.openxmlformats.org/officeDocument/2006/relationships/slideMaster" Target="../slideMasters/slideMaster1.xml"/><Relationship Id="rId6" Type="http://schemas.openxmlformats.org/officeDocument/2006/relationships/image" Target="../media/image15.png"/><Relationship Id="rId11" Type="http://schemas.openxmlformats.org/officeDocument/2006/relationships/image" Target="../media/image20.png"/><Relationship Id="rId24" Type="http://schemas.openxmlformats.org/officeDocument/2006/relationships/image" Target="../media/image33.png"/><Relationship Id="rId32" Type="http://schemas.openxmlformats.org/officeDocument/2006/relationships/image" Target="../media/image41.png"/><Relationship Id="rId5" Type="http://schemas.openxmlformats.org/officeDocument/2006/relationships/image" Target="../media/image14.png"/><Relationship Id="rId15" Type="http://schemas.openxmlformats.org/officeDocument/2006/relationships/image" Target="../media/image24.png"/><Relationship Id="rId23" Type="http://schemas.openxmlformats.org/officeDocument/2006/relationships/image" Target="../media/image32.png"/><Relationship Id="rId28" Type="http://schemas.openxmlformats.org/officeDocument/2006/relationships/image" Target="../media/image37.png"/><Relationship Id="rId10" Type="http://schemas.openxmlformats.org/officeDocument/2006/relationships/image" Target="../media/image19.png"/><Relationship Id="rId19" Type="http://schemas.openxmlformats.org/officeDocument/2006/relationships/image" Target="../media/image28.png"/><Relationship Id="rId31" Type="http://schemas.openxmlformats.org/officeDocument/2006/relationships/image" Target="../media/image40.png"/><Relationship Id="rId4" Type="http://schemas.openxmlformats.org/officeDocument/2006/relationships/image" Target="../media/image13.png"/><Relationship Id="rId9" Type="http://schemas.openxmlformats.org/officeDocument/2006/relationships/image" Target="../media/image18.png"/><Relationship Id="rId14" Type="http://schemas.openxmlformats.org/officeDocument/2006/relationships/image" Target="../media/image23.png"/><Relationship Id="rId22" Type="http://schemas.openxmlformats.org/officeDocument/2006/relationships/image" Target="../media/image31.png"/><Relationship Id="rId27" Type="http://schemas.openxmlformats.org/officeDocument/2006/relationships/image" Target="../media/image36.png"/><Relationship Id="rId30" Type="http://schemas.openxmlformats.org/officeDocument/2006/relationships/image" Target="../media/image39.png"/></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1_Title Slide" type="title">
  <p:cSld name="TITLE">
    <p:spTree>
      <p:nvGrpSpPr>
        <p:cNvPr id="1" name="Shape 20"/>
        <p:cNvGrpSpPr/>
        <p:nvPr/>
      </p:nvGrpSpPr>
      <p:grpSpPr>
        <a:xfrm>
          <a:off x="0" y="0"/>
          <a:ext cx="0" cy="0"/>
          <a:chOff x="0" y="0"/>
          <a:chExt cx="0" cy="0"/>
        </a:xfrm>
      </p:grpSpPr>
      <p:sp>
        <p:nvSpPr>
          <p:cNvPr id="21" name="Google Shape;21;p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Autofit/>
          </a:bodyPr>
          <a:lstStyle>
            <a:lvl1pPr marR="0" lvl="0" algn="ctr" rtl="0">
              <a:spcBef>
                <a:spcPts val="0"/>
              </a:spcBef>
              <a:spcAft>
                <a:spcPts val="0"/>
              </a:spcAft>
              <a:buClr>
                <a:schemeClr val="lt1"/>
              </a:buClr>
              <a:buSzPts val="6000"/>
              <a:buFont typeface="Calibri"/>
              <a:buNone/>
              <a:defRPr sz="6000" b="0" i="0" u="none" strike="noStrike" cap="none">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22" name="Google Shape;22;p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Autofit/>
          </a:bodyPr>
          <a:lstStyle>
            <a:lvl1pPr marR="0" lvl="0" algn="ctr" rtl="0">
              <a:spcBef>
                <a:spcPts val="480"/>
              </a:spcBef>
              <a:spcAft>
                <a:spcPts val="0"/>
              </a:spcAft>
              <a:buClr>
                <a:schemeClr val="accent2"/>
              </a:buClr>
              <a:buSzPts val="2208"/>
              <a:buFont typeface="Noto Sans Symbols"/>
              <a:buNone/>
              <a:defRPr sz="2400" b="0" i="0" u="none" strike="noStrike" cap="none">
                <a:solidFill>
                  <a:srgbClr val="462B72"/>
                </a:solidFill>
                <a:latin typeface="Calibri"/>
                <a:ea typeface="Calibri"/>
                <a:cs typeface="Calibri"/>
                <a:sym typeface="Calibri"/>
              </a:defRPr>
            </a:lvl1pPr>
            <a:lvl2pPr marR="0" lvl="1" algn="ctr" rtl="0">
              <a:spcBef>
                <a:spcPts val="600"/>
              </a:spcBef>
              <a:spcAft>
                <a:spcPts val="0"/>
              </a:spcAft>
              <a:buClr>
                <a:schemeClr val="accent2"/>
              </a:buClr>
              <a:buSzPts val="1840"/>
              <a:buFont typeface="Noto Sans Symbols"/>
              <a:buNone/>
              <a:defRPr sz="2000" b="0" i="0" u="none" strike="noStrike" cap="none">
                <a:solidFill>
                  <a:srgbClr val="462B72"/>
                </a:solidFill>
                <a:latin typeface="Calibri"/>
                <a:ea typeface="Calibri"/>
                <a:cs typeface="Calibri"/>
                <a:sym typeface="Calibri"/>
              </a:defRPr>
            </a:lvl2pPr>
            <a:lvl3pPr marR="0" lvl="2" algn="ctr" rtl="0">
              <a:spcBef>
                <a:spcPts val="600"/>
              </a:spcBef>
              <a:spcAft>
                <a:spcPts val="0"/>
              </a:spcAft>
              <a:buClr>
                <a:schemeClr val="accent2"/>
              </a:buClr>
              <a:buSzPts val="1656"/>
              <a:buFont typeface="Noto Sans Symbols"/>
              <a:buNone/>
              <a:defRPr sz="1800" b="0" i="0" u="none" strike="noStrike" cap="none">
                <a:solidFill>
                  <a:srgbClr val="462B72"/>
                </a:solidFill>
                <a:latin typeface="Calibri"/>
                <a:ea typeface="Calibri"/>
                <a:cs typeface="Calibri"/>
                <a:sym typeface="Calibri"/>
              </a:defRPr>
            </a:lvl3pPr>
            <a:lvl4pPr marR="0" lvl="3" algn="ctr" rtl="0">
              <a:spcBef>
                <a:spcPts val="600"/>
              </a:spcBef>
              <a:spcAft>
                <a:spcPts val="0"/>
              </a:spcAft>
              <a:buClr>
                <a:schemeClr val="accent2"/>
              </a:buClr>
              <a:buSzPts val="1472"/>
              <a:buFont typeface="Noto Sans Symbols"/>
              <a:buNone/>
              <a:defRPr sz="1600" b="0" i="0" u="none" strike="noStrike" cap="none">
                <a:solidFill>
                  <a:srgbClr val="462B72"/>
                </a:solidFill>
                <a:latin typeface="Calibri"/>
                <a:ea typeface="Calibri"/>
                <a:cs typeface="Calibri"/>
                <a:sym typeface="Calibri"/>
              </a:defRPr>
            </a:lvl4pPr>
            <a:lvl5pPr marR="0" lvl="4" algn="ctr" rtl="0">
              <a:spcBef>
                <a:spcPts val="600"/>
              </a:spcBef>
              <a:spcAft>
                <a:spcPts val="0"/>
              </a:spcAft>
              <a:buClr>
                <a:schemeClr val="accent2"/>
              </a:buClr>
              <a:buSzPts val="1472"/>
              <a:buFont typeface="Noto Sans Symbols"/>
              <a:buNone/>
              <a:defRPr sz="1600" b="0" i="0" u="none" strike="noStrike" cap="none">
                <a:solidFill>
                  <a:srgbClr val="462B72"/>
                </a:solidFill>
                <a:latin typeface="Calibri"/>
                <a:ea typeface="Calibri"/>
                <a:cs typeface="Calibri"/>
                <a:sym typeface="Calibri"/>
              </a:defRPr>
            </a:lvl5pPr>
            <a:lvl6pPr marR="0" lvl="5" algn="ctr" rtl="0">
              <a:spcBef>
                <a:spcPts val="600"/>
              </a:spcBef>
              <a:spcAft>
                <a:spcPts val="0"/>
              </a:spcAft>
              <a:buClr>
                <a:schemeClr val="accent2"/>
              </a:buClr>
              <a:buSzPts val="1472"/>
              <a:buFont typeface="Noto Sans Symbols"/>
              <a:buNone/>
              <a:defRPr sz="1600" b="0" i="0" u="none" strike="noStrike" cap="none">
                <a:solidFill>
                  <a:schemeClr val="dk2"/>
                </a:solidFill>
                <a:latin typeface="Calibri"/>
                <a:ea typeface="Calibri"/>
                <a:cs typeface="Calibri"/>
                <a:sym typeface="Calibri"/>
              </a:defRPr>
            </a:lvl6pPr>
            <a:lvl7pPr marR="0" lvl="6" algn="ctr" rtl="0">
              <a:spcBef>
                <a:spcPts val="600"/>
              </a:spcBef>
              <a:spcAft>
                <a:spcPts val="0"/>
              </a:spcAft>
              <a:buClr>
                <a:schemeClr val="accent2"/>
              </a:buClr>
              <a:buSzPts val="1472"/>
              <a:buFont typeface="Noto Sans Symbols"/>
              <a:buNone/>
              <a:defRPr sz="1600" b="0" i="0" u="none" strike="noStrike" cap="none">
                <a:solidFill>
                  <a:schemeClr val="dk2"/>
                </a:solidFill>
                <a:latin typeface="Calibri"/>
                <a:ea typeface="Calibri"/>
                <a:cs typeface="Calibri"/>
                <a:sym typeface="Calibri"/>
              </a:defRPr>
            </a:lvl7pPr>
            <a:lvl8pPr marR="0" lvl="7" algn="ctr" rtl="0">
              <a:spcBef>
                <a:spcPts val="600"/>
              </a:spcBef>
              <a:spcAft>
                <a:spcPts val="0"/>
              </a:spcAft>
              <a:buClr>
                <a:schemeClr val="accent2"/>
              </a:buClr>
              <a:buSzPts val="1472"/>
              <a:buFont typeface="Noto Sans Symbols"/>
              <a:buNone/>
              <a:defRPr sz="1600" b="0" i="0" u="none" strike="noStrike" cap="none">
                <a:solidFill>
                  <a:schemeClr val="dk2"/>
                </a:solidFill>
                <a:latin typeface="Calibri"/>
                <a:ea typeface="Calibri"/>
                <a:cs typeface="Calibri"/>
                <a:sym typeface="Calibri"/>
              </a:defRPr>
            </a:lvl8pPr>
            <a:lvl9pPr marR="0" lvl="8" algn="ctr" rtl="0">
              <a:spcBef>
                <a:spcPts val="600"/>
              </a:spcBef>
              <a:spcAft>
                <a:spcPts val="600"/>
              </a:spcAft>
              <a:buClr>
                <a:schemeClr val="accent2"/>
              </a:buClr>
              <a:buSzPts val="1472"/>
              <a:buFont typeface="Noto Sans Symbols"/>
              <a:buNone/>
              <a:defRPr sz="1600" b="0" i="0" u="none" strike="noStrike" cap="none">
                <a:solidFill>
                  <a:schemeClr val="dk2"/>
                </a:solidFill>
                <a:latin typeface="Calibri"/>
                <a:ea typeface="Calibri"/>
                <a:cs typeface="Calibri"/>
                <a:sym typeface="Calibri"/>
              </a:defRPr>
            </a:lvl9pPr>
          </a:lstStyle>
          <a:p>
            <a:endParaRPr/>
          </a:p>
        </p:txBody>
      </p:sp>
      <p:sp>
        <p:nvSpPr>
          <p:cNvPr id="23" name="Google Shape;23;p2"/>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4" name="Google Shape;24;p2"/>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5" name="Google Shape;25;p2"/>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119"/>
        <p:cNvGrpSpPr/>
        <p:nvPr/>
      </p:nvGrpSpPr>
      <p:grpSpPr>
        <a:xfrm>
          <a:off x="0" y="0"/>
          <a:ext cx="0" cy="0"/>
          <a:chOff x="0" y="0"/>
          <a:chExt cx="0" cy="0"/>
        </a:xfrm>
      </p:grpSpPr>
      <p:sp>
        <p:nvSpPr>
          <p:cNvPr id="120" name="Google Shape;120;p12"/>
          <p:cNvSpPr txBox="1">
            <a:spLocks noGrp="1"/>
          </p:cNvSpPr>
          <p:nvPr>
            <p:ph type="ctrTitle"/>
          </p:nvPr>
        </p:nvSpPr>
        <p:spPr>
          <a:xfrm>
            <a:off x="914400" y="2130426"/>
            <a:ext cx="10363200" cy="14700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21" name="Google Shape;121;p12"/>
          <p:cNvSpPr txBox="1">
            <a:spLocks noGrp="1"/>
          </p:cNvSpPr>
          <p:nvPr>
            <p:ph type="subTitle" idx="1"/>
          </p:nvPr>
        </p:nvSpPr>
        <p:spPr>
          <a:xfrm>
            <a:off x="1828800" y="3886200"/>
            <a:ext cx="8534400" cy="1752600"/>
          </a:xfrm>
          <a:prstGeom prst="rect">
            <a:avLst/>
          </a:prstGeom>
          <a:noFill/>
          <a:ln>
            <a:noFill/>
          </a:ln>
        </p:spPr>
        <p:txBody>
          <a:bodyPr spcFirstLastPara="1" wrap="square" lIns="91425" tIns="45700" rIns="91425" bIns="45700" anchor="t" anchorCtr="0">
            <a:noAutofit/>
          </a:bodyPr>
          <a:lstStyle>
            <a:lvl1pPr lvl="0" algn="ctr">
              <a:spcBef>
                <a:spcPts val="640"/>
              </a:spcBef>
              <a:spcAft>
                <a:spcPts val="0"/>
              </a:spcAft>
              <a:buClr>
                <a:schemeClr val="dk1"/>
              </a:buClr>
              <a:buSzPts val="3200"/>
              <a:buFont typeface="Arial"/>
              <a:buNone/>
              <a:defRPr/>
            </a:lvl1pPr>
            <a:lvl2pPr lvl="1" algn="ctr">
              <a:spcBef>
                <a:spcPts val="560"/>
              </a:spcBef>
              <a:spcAft>
                <a:spcPts val="0"/>
              </a:spcAft>
              <a:buClr>
                <a:schemeClr val="dk1"/>
              </a:buClr>
              <a:buSzPts val="2800"/>
              <a:buFont typeface="Arial"/>
              <a:buNone/>
              <a:defRPr/>
            </a:lvl2pPr>
            <a:lvl3pPr lvl="2" algn="ctr">
              <a:spcBef>
                <a:spcPts val="480"/>
              </a:spcBef>
              <a:spcAft>
                <a:spcPts val="0"/>
              </a:spcAft>
              <a:buClr>
                <a:schemeClr val="dk1"/>
              </a:buClr>
              <a:buSzPts val="2400"/>
              <a:buFont typeface="Arial"/>
              <a:buNone/>
              <a:defRPr/>
            </a:lvl3pPr>
            <a:lvl4pPr lvl="3" algn="ctr">
              <a:spcBef>
                <a:spcPts val="400"/>
              </a:spcBef>
              <a:spcAft>
                <a:spcPts val="0"/>
              </a:spcAft>
              <a:buClr>
                <a:schemeClr val="dk1"/>
              </a:buClr>
              <a:buSzPts val="2000"/>
              <a:buFont typeface="Arial"/>
              <a:buNone/>
              <a:defRPr/>
            </a:lvl4pPr>
            <a:lvl5pPr lvl="4" algn="ctr">
              <a:spcBef>
                <a:spcPts val="400"/>
              </a:spcBef>
              <a:spcAft>
                <a:spcPts val="0"/>
              </a:spcAft>
              <a:buClr>
                <a:schemeClr val="dk1"/>
              </a:buClr>
              <a:buSzPts val="2000"/>
              <a:buFont typeface="Arial"/>
              <a:buNone/>
              <a:defRPr/>
            </a:lvl5pPr>
            <a:lvl6pPr lvl="5" algn="ctr">
              <a:spcBef>
                <a:spcPts val="400"/>
              </a:spcBef>
              <a:spcAft>
                <a:spcPts val="0"/>
              </a:spcAft>
              <a:buClr>
                <a:schemeClr val="dk1"/>
              </a:buClr>
              <a:buSzPts val="2000"/>
              <a:buFont typeface="Arial"/>
              <a:buNone/>
              <a:defRPr/>
            </a:lvl6pPr>
            <a:lvl7pPr lvl="6" algn="ctr">
              <a:spcBef>
                <a:spcPts val="400"/>
              </a:spcBef>
              <a:spcAft>
                <a:spcPts val="0"/>
              </a:spcAft>
              <a:buClr>
                <a:schemeClr val="dk1"/>
              </a:buClr>
              <a:buSzPts val="2000"/>
              <a:buFont typeface="Arial"/>
              <a:buNone/>
              <a:defRPr/>
            </a:lvl7pPr>
            <a:lvl8pPr lvl="7" algn="ctr">
              <a:spcBef>
                <a:spcPts val="400"/>
              </a:spcBef>
              <a:spcAft>
                <a:spcPts val="0"/>
              </a:spcAft>
              <a:buClr>
                <a:schemeClr val="dk1"/>
              </a:buClr>
              <a:buSzPts val="2000"/>
              <a:buFont typeface="Arial"/>
              <a:buNone/>
              <a:defRPr/>
            </a:lvl8pPr>
            <a:lvl9pPr lvl="8" algn="ctr">
              <a:spcBef>
                <a:spcPts val="400"/>
              </a:spcBef>
              <a:spcAft>
                <a:spcPts val="0"/>
              </a:spcAft>
              <a:buClr>
                <a:schemeClr val="dk1"/>
              </a:buClr>
              <a:buSzPts val="2000"/>
              <a:buFont typeface="Arial"/>
              <a:buNone/>
              <a:defRPr/>
            </a:lvl9pPr>
          </a:lstStyle>
          <a:p>
            <a:endParaRPr/>
          </a:p>
        </p:txBody>
      </p:sp>
      <p:sp>
        <p:nvSpPr>
          <p:cNvPr id="122" name="Google Shape;122;p12"/>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3" name="Google Shape;123;p12"/>
          <p:cNvSpPr txBox="1">
            <a:spLocks noGrp="1"/>
          </p:cNvSpPr>
          <p:nvPr>
            <p:ph type="ftr" idx="11"/>
          </p:nvPr>
        </p:nvSpPr>
        <p:spPr>
          <a:xfrm>
            <a:off x="4165600" y="6245225"/>
            <a:ext cx="38608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4" name="Google Shape;124;p12"/>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400">
                <a:solidFill>
                  <a:srgbClr val="000000"/>
                </a:solidFill>
                <a:latin typeface="Arial"/>
                <a:ea typeface="Arial"/>
                <a:cs typeface="Arial"/>
                <a:sym typeface="Arial"/>
              </a:defRPr>
            </a:lvl1pPr>
            <a:lvl2pPr marL="0" lvl="1" indent="0" algn="r">
              <a:spcBef>
                <a:spcPts val="0"/>
              </a:spcBef>
              <a:buNone/>
              <a:defRPr sz="1400">
                <a:solidFill>
                  <a:srgbClr val="000000"/>
                </a:solidFill>
                <a:latin typeface="Arial"/>
                <a:ea typeface="Arial"/>
                <a:cs typeface="Arial"/>
                <a:sym typeface="Arial"/>
              </a:defRPr>
            </a:lvl2pPr>
            <a:lvl3pPr marL="0" lvl="2" indent="0" algn="r">
              <a:spcBef>
                <a:spcPts val="0"/>
              </a:spcBef>
              <a:buNone/>
              <a:defRPr sz="1400">
                <a:solidFill>
                  <a:srgbClr val="000000"/>
                </a:solidFill>
                <a:latin typeface="Arial"/>
                <a:ea typeface="Arial"/>
                <a:cs typeface="Arial"/>
                <a:sym typeface="Arial"/>
              </a:defRPr>
            </a:lvl3pPr>
            <a:lvl4pPr marL="0" lvl="3" indent="0" algn="r">
              <a:spcBef>
                <a:spcPts val="0"/>
              </a:spcBef>
              <a:buNone/>
              <a:defRPr sz="1400">
                <a:solidFill>
                  <a:srgbClr val="000000"/>
                </a:solidFill>
                <a:latin typeface="Arial"/>
                <a:ea typeface="Arial"/>
                <a:cs typeface="Arial"/>
                <a:sym typeface="Arial"/>
              </a:defRPr>
            </a:lvl4pPr>
            <a:lvl5pPr marL="0" lvl="4" indent="0" algn="r">
              <a:spcBef>
                <a:spcPts val="0"/>
              </a:spcBef>
              <a:buNone/>
              <a:defRPr sz="1400">
                <a:solidFill>
                  <a:srgbClr val="000000"/>
                </a:solidFill>
                <a:latin typeface="Arial"/>
                <a:ea typeface="Arial"/>
                <a:cs typeface="Arial"/>
                <a:sym typeface="Arial"/>
              </a:defRPr>
            </a:lvl5pPr>
            <a:lvl6pPr marL="0" lvl="5" indent="0" algn="r">
              <a:spcBef>
                <a:spcPts val="0"/>
              </a:spcBef>
              <a:buNone/>
              <a:defRPr sz="1400">
                <a:solidFill>
                  <a:srgbClr val="000000"/>
                </a:solidFill>
                <a:latin typeface="Arial"/>
                <a:ea typeface="Arial"/>
                <a:cs typeface="Arial"/>
                <a:sym typeface="Arial"/>
              </a:defRPr>
            </a:lvl6pPr>
            <a:lvl7pPr marL="0" lvl="6" indent="0" algn="r">
              <a:spcBef>
                <a:spcPts val="0"/>
              </a:spcBef>
              <a:buNone/>
              <a:defRPr sz="1400">
                <a:solidFill>
                  <a:srgbClr val="000000"/>
                </a:solidFill>
                <a:latin typeface="Arial"/>
                <a:ea typeface="Arial"/>
                <a:cs typeface="Arial"/>
                <a:sym typeface="Arial"/>
              </a:defRPr>
            </a:lvl7pPr>
            <a:lvl8pPr marL="0" lvl="7" indent="0" algn="r">
              <a:spcBef>
                <a:spcPts val="0"/>
              </a:spcBef>
              <a:buNone/>
              <a:defRPr sz="1400">
                <a:solidFill>
                  <a:srgbClr val="000000"/>
                </a:solidFill>
                <a:latin typeface="Arial"/>
                <a:ea typeface="Arial"/>
                <a:cs typeface="Arial"/>
                <a:sym typeface="Arial"/>
              </a:defRPr>
            </a:lvl8pPr>
            <a:lvl9pPr marL="0" lvl="8" indent="0" algn="r">
              <a:spcBef>
                <a:spcPts val="0"/>
              </a:spcBef>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_HEADER">
    <p:spTree>
      <p:nvGrpSpPr>
        <p:cNvPr id="1" name="Shape 125"/>
        <p:cNvGrpSpPr/>
        <p:nvPr/>
      </p:nvGrpSpPr>
      <p:grpSpPr>
        <a:xfrm>
          <a:off x="0" y="0"/>
          <a:ext cx="0" cy="0"/>
          <a:chOff x="0" y="0"/>
          <a:chExt cx="0" cy="0"/>
        </a:xfrm>
      </p:grpSpPr>
      <p:sp>
        <p:nvSpPr>
          <p:cNvPr id="126" name="Google Shape;126;p13"/>
          <p:cNvSpPr txBox="1">
            <a:spLocks noGrp="1"/>
          </p:cNvSpPr>
          <p:nvPr>
            <p:ph type="title"/>
          </p:nvPr>
        </p:nvSpPr>
        <p:spPr>
          <a:xfrm>
            <a:off x="963084" y="4406901"/>
            <a:ext cx="10363200" cy="136207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4000" b="1"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27" name="Google Shape;127;p13"/>
          <p:cNvSpPr txBox="1">
            <a:spLocks noGrp="1"/>
          </p:cNvSpPr>
          <p:nvPr>
            <p:ph type="body" idx="1"/>
          </p:nvPr>
        </p:nvSpPr>
        <p:spPr>
          <a:xfrm>
            <a:off x="963084" y="2906713"/>
            <a:ext cx="10363200" cy="1500187"/>
          </a:xfrm>
          <a:prstGeom prst="rect">
            <a:avLst/>
          </a:prstGeom>
          <a:noFill/>
          <a:ln>
            <a:noFill/>
          </a:ln>
        </p:spPr>
        <p:txBody>
          <a:bodyPr spcFirstLastPara="1" wrap="square" lIns="91425" tIns="45700" rIns="91425" bIns="45700" anchor="b" anchorCtr="0">
            <a:noAutofit/>
          </a:bodyPr>
          <a:lstStyle>
            <a:lvl1pPr marL="457200" lvl="0" indent="-228600" algn="l">
              <a:spcBef>
                <a:spcPts val="400"/>
              </a:spcBef>
              <a:spcAft>
                <a:spcPts val="0"/>
              </a:spcAft>
              <a:buClr>
                <a:schemeClr val="dk1"/>
              </a:buClr>
              <a:buSzPts val="2000"/>
              <a:buFont typeface="Arial"/>
              <a:buNone/>
              <a:defRPr sz="2000"/>
            </a:lvl1pPr>
            <a:lvl2pPr marL="914400" lvl="1" indent="-228600" algn="l">
              <a:spcBef>
                <a:spcPts val="360"/>
              </a:spcBef>
              <a:spcAft>
                <a:spcPts val="0"/>
              </a:spcAft>
              <a:buClr>
                <a:schemeClr val="dk1"/>
              </a:buClr>
              <a:buSzPts val="1800"/>
              <a:buFont typeface="Arial"/>
              <a:buNone/>
              <a:defRPr sz="1800"/>
            </a:lvl2pPr>
            <a:lvl3pPr marL="1371600" lvl="2" indent="-228600" algn="l">
              <a:spcBef>
                <a:spcPts val="320"/>
              </a:spcBef>
              <a:spcAft>
                <a:spcPts val="0"/>
              </a:spcAft>
              <a:buClr>
                <a:schemeClr val="dk1"/>
              </a:buClr>
              <a:buSzPts val="1600"/>
              <a:buFont typeface="Arial"/>
              <a:buNone/>
              <a:defRPr sz="1600"/>
            </a:lvl3pPr>
            <a:lvl4pPr marL="1828800" lvl="3" indent="-228600" algn="l">
              <a:spcBef>
                <a:spcPts val="280"/>
              </a:spcBef>
              <a:spcAft>
                <a:spcPts val="0"/>
              </a:spcAft>
              <a:buClr>
                <a:schemeClr val="dk1"/>
              </a:buClr>
              <a:buSzPts val="1400"/>
              <a:buFont typeface="Arial"/>
              <a:buNone/>
              <a:defRPr sz="1400"/>
            </a:lvl4pPr>
            <a:lvl5pPr marL="2286000" lvl="4" indent="-228600" algn="l">
              <a:spcBef>
                <a:spcPts val="280"/>
              </a:spcBef>
              <a:spcAft>
                <a:spcPts val="0"/>
              </a:spcAft>
              <a:buClr>
                <a:schemeClr val="dk1"/>
              </a:buClr>
              <a:buSzPts val="1400"/>
              <a:buFont typeface="Arial"/>
              <a:buNone/>
              <a:defRPr sz="1400"/>
            </a:lvl5pPr>
            <a:lvl6pPr marL="2743200" lvl="5" indent="-228600" algn="l">
              <a:spcBef>
                <a:spcPts val="280"/>
              </a:spcBef>
              <a:spcAft>
                <a:spcPts val="0"/>
              </a:spcAft>
              <a:buClr>
                <a:schemeClr val="dk1"/>
              </a:buClr>
              <a:buSzPts val="1400"/>
              <a:buFont typeface="Arial"/>
              <a:buNone/>
              <a:defRPr sz="1400"/>
            </a:lvl6pPr>
            <a:lvl7pPr marL="3200400" lvl="6" indent="-228600" algn="l">
              <a:spcBef>
                <a:spcPts val="280"/>
              </a:spcBef>
              <a:spcAft>
                <a:spcPts val="0"/>
              </a:spcAft>
              <a:buClr>
                <a:schemeClr val="dk1"/>
              </a:buClr>
              <a:buSzPts val="1400"/>
              <a:buFont typeface="Arial"/>
              <a:buNone/>
              <a:defRPr sz="1400"/>
            </a:lvl7pPr>
            <a:lvl8pPr marL="3657600" lvl="7" indent="-228600" algn="l">
              <a:spcBef>
                <a:spcPts val="280"/>
              </a:spcBef>
              <a:spcAft>
                <a:spcPts val="0"/>
              </a:spcAft>
              <a:buClr>
                <a:schemeClr val="dk1"/>
              </a:buClr>
              <a:buSzPts val="1400"/>
              <a:buFont typeface="Arial"/>
              <a:buNone/>
              <a:defRPr sz="1400"/>
            </a:lvl8pPr>
            <a:lvl9pPr marL="4114800" lvl="8" indent="-228600" algn="l">
              <a:spcBef>
                <a:spcPts val="280"/>
              </a:spcBef>
              <a:spcAft>
                <a:spcPts val="0"/>
              </a:spcAft>
              <a:buClr>
                <a:schemeClr val="dk1"/>
              </a:buClr>
              <a:buSzPts val="1400"/>
              <a:buFont typeface="Arial"/>
              <a:buNone/>
              <a:defRPr sz="1400"/>
            </a:lvl9pPr>
          </a:lstStyle>
          <a:p>
            <a:endParaRPr/>
          </a:p>
        </p:txBody>
      </p:sp>
      <p:sp>
        <p:nvSpPr>
          <p:cNvPr id="128" name="Google Shape;128;p13"/>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9" name="Google Shape;129;p13"/>
          <p:cNvSpPr txBox="1">
            <a:spLocks noGrp="1"/>
          </p:cNvSpPr>
          <p:nvPr>
            <p:ph type="ftr" idx="11"/>
          </p:nvPr>
        </p:nvSpPr>
        <p:spPr>
          <a:xfrm>
            <a:off x="4165600" y="6245225"/>
            <a:ext cx="38608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0" name="Google Shape;130;p13"/>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400">
                <a:solidFill>
                  <a:srgbClr val="000000"/>
                </a:solidFill>
                <a:latin typeface="Arial"/>
                <a:ea typeface="Arial"/>
                <a:cs typeface="Arial"/>
                <a:sym typeface="Arial"/>
              </a:defRPr>
            </a:lvl1pPr>
            <a:lvl2pPr marL="0" lvl="1" indent="0" algn="r">
              <a:spcBef>
                <a:spcPts val="0"/>
              </a:spcBef>
              <a:buNone/>
              <a:defRPr sz="1400">
                <a:solidFill>
                  <a:srgbClr val="000000"/>
                </a:solidFill>
                <a:latin typeface="Arial"/>
                <a:ea typeface="Arial"/>
                <a:cs typeface="Arial"/>
                <a:sym typeface="Arial"/>
              </a:defRPr>
            </a:lvl2pPr>
            <a:lvl3pPr marL="0" lvl="2" indent="0" algn="r">
              <a:spcBef>
                <a:spcPts val="0"/>
              </a:spcBef>
              <a:buNone/>
              <a:defRPr sz="1400">
                <a:solidFill>
                  <a:srgbClr val="000000"/>
                </a:solidFill>
                <a:latin typeface="Arial"/>
                <a:ea typeface="Arial"/>
                <a:cs typeface="Arial"/>
                <a:sym typeface="Arial"/>
              </a:defRPr>
            </a:lvl3pPr>
            <a:lvl4pPr marL="0" lvl="3" indent="0" algn="r">
              <a:spcBef>
                <a:spcPts val="0"/>
              </a:spcBef>
              <a:buNone/>
              <a:defRPr sz="1400">
                <a:solidFill>
                  <a:srgbClr val="000000"/>
                </a:solidFill>
                <a:latin typeface="Arial"/>
                <a:ea typeface="Arial"/>
                <a:cs typeface="Arial"/>
                <a:sym typeface="Arial"/>
              </a:defRPr>
            </a:lvl4pPr>
            <a:lvl5pPr marL="0" lvl="4" indent="0" algn="r">
              <a:spcBef>
                <a:spcPts val="0"/>
              </a:spcBef>
              <a:buNone/>
              <a:defRPr sz="1400">
                <a:solidFill>
                  <a:srgbClr val="000000"/>
                </a:solidFill>
                <a:latin typeface="Arial"/>
                <a:ea typeface="Arial"/>
                <a:cs typeface="Arial"/>
                <a:sym typeface="Arial"/>
              </a:defRPr>
            </a:lvl5pPr>
            <a:lvl6pPr marL="0" lvl="5" indent="0" algn="r">
              <a:spcBef>
                <a:spcPts val="0"/>
              </a:spcBef>
              <a:buNone/>
              <a:defRPr sz="1400">
                <a:solidFill>
                  <a:srgbClr val="000000"/>
                </a:solidFill>
                <a:latin typeface="Arial"/>
                <a:ea typeface="Arial"/>
                <a:cs typeface="Arial"/>
                <a:sym typeface="Arial"/>
              </a:defRPr>
            </a:lvl6pPr>
            <a:lvl7pPr marL="0" lvl="6" indent="0" algn="r">
              <a:spcBef>
                <a:spcPts val="0"/>
              </a:spcBef>
              <a:buNone/>
              <a:defRPr sz="1400">
                <a:solidFill>
                  <a:srgbClr val="000000"/>
                </a:solidFill>
                <a:latin typeface="Arial"/>
                <a:ea typeface="Arial"/>
                <a:cs typeface="Arial"/>
                <a:sym typeface="Arial"/>
              </a:defRPr>
            </a:lvl7pPr>
            <a:lvl8pPr marL="0" lvl="7" indent="0" algn="r">
              <a:spcBef>
                <a:spcPts val="0"/>
              </a:spcBef>
              <a:buNone/>
              <a:defRPr sz="1400">
                <a:solidFill>
                  <a:srgbClr val="000000"/>
                </a:solidFill>
                <a:latin typeface="Arial"/>
                <a:ea typeface="Arial"/>
                <a:cs typeface="Arial"/>
                <a:sym typeface="Arial"/>
              </a:defRPr>
            </a:lvl8pPr>
            <a:lvl9pPr marL="0" lvl="8" indent="0" algn="r">
              <a:spcBef>
                <a:spcPts val="0"/>
              </a:spcBef>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Two Content" type="twoObj">
  <p:cSld name="TWO_OBJECTS">
    <p:spTree>
      <p:nvGrpSpPr>
        <p:cNvPr id="1" name="Shape 131"/>
        <p:cNvGrpSpPr/>
        <p:nvPr/>
      </p:nvGrpSpPr>
      <p:grpSpPr>
        <a:xfrm>
          <a:off x="0" y="0"/>
          <a:ext cx="0" cy="0"/>
          <a:chOff x="0" y="0"/>
          <a:chExt cx="0" cy="0"/>
        </a:xfrm>
      </p:grpSpPr>
      <p:sp>
        <p:nvSpPr>
          <p:cNvPr id="132" name="Google Shape;132;p14"/>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33" name="Google Shape;133;p14"/>
          <p:cNvSpPr txBox="1">
            <a:spLocks noGrp="1"/>
          </p:cNvSpPr>
          <p:nvPr>
            <p:ph type="body" idx="1"/>
          </p:nvPr>
        </p:nvSpPr>
        <p:spPr>
          <a:xfrm>
            <a:off x="609600" y="1600201"/>
            <a:ext cx="5384800" cy="4525963"/>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Font typeface="Arial"/>
              <a:buChar char="•"/>
              <a:defRPr sz="2800"/>
            </a:lvl1pPr>
            <a:lvl2pPr marL="914400" lvl="1" indent="-381000" algn="l">
              <a:spcBef>
                <a:spcPts val="480"/>
              </a:spcBef>
              <a:spcAft>
                <a:spcPts val="0"/>
              </a:spcAft>
              <a:buClr>
                <a:schemeClr val="dk1"/>
              </a:buClr>
              <a:buSzPts val="2400"/>
              <a:buFont typeface="Arial"/>
              <a:buChar char="–"/>
              <a:defRPr sz="2400"/>
            </a:lvl2pPr>
            <a:lvl3pPr marL="1371600" lvl="2" indent="-355600" algn="l">
              <a:spcBef>
                <a:spcPts val="400"/>
              </a:spcBef>
              <a:spcAft>
                <a:spcPts val="0"/>
              </a:spcAft>
              <a:buClr>
                <a:schemeClr val="dk1"/>
              </a:buClr>
              <a:buSzPts val="2000"/>
              <a:buFont typeface="Arial"/>
              <a:buChar char="•"/>
              <a:defRPr sz="2000"/>
            </a:lvl3pPr>
            <a:lvl4pPr marL="1828800" lvl="3" indent="-342900" algn="l">
              <a:spcBef>
                <a:spcPts val="360"/>
              </a:spcBef>
              <a:spcAft>
                <a:spcPts val="0"/>
              </a:spcAft>
              <a:buClr>
                <a:schemeClr val="dk1"/>
              </a:buClr>
              <a:buSzPts val="1800"/>
              <a:buFont typeface="Arial"/>
              <a:buChar char="–"/>
              <a:defRPr sz="1800"/>
            </a:lvl4pPr>
            <a:lvl5pPr marL="2286000" lvl="4" indent="-342900" algn="l">
              <a:spcBef>
                <a:spcPts val="360"/>
              </a:spcBef>
              <a:spcAft>
                <a:spcPts val="0"/>
              </a:spcAft>
              <a:buClr>
                <a:schemeClr val="dk1"/>
              </a:buClr>
              <a:buSzPts val="1800"/>
              <a:buFont typeface="Arial"/>
              <a:buChar char="»"/>
              <a:defRPr sz="1800"/>
            </a:lvl5pPr>
            <a:lvl6pPr marL="2743200" lvl="5" indent="-342900" algn="l">
              <a:spcBef>
                <a:spcPts val="360"/>
              </a:spcBef>
              <a:spcAft>
                <a:spcPts val="0"/>
              </a:spcAft>
              <a:buClr>
                <a:schemeClr val="dk1"/>
              </a:buClr>
              <a:buSzPts val="1800"/>
              <a:buFont typeface="Arial"/>
              <a:buChar char="»"/>
              <a:defRPr sz="1800"/>
            </a:lvl6pPr>
            <a:lvl7pPr marL="3200400" lvl="6" indent="-342900" algn="l">
              <a:spcBef>
                <a:spcPts val="360"/>
              </a:spcBef>
              <a:spcAft>
                <a:spcPts val="0"/>
              </a:spcAft>
              <a:buClr>
                <a:schemeClr val="dk1"/>
              </a:buClr>
              <a:buSzPts val="1800"/>
              <a:buFont typeface="Arial"/>
              <a:buChar char="»"/>
              <a:defRPr sz="1800"/>
            </a:lvl7pPr>
            <a:lvl8pPr marL="3657600" lvl="7" indent="-342900" algn="l">
              <a:spcBef>
                <a:spcPts val="360"/>
              </a:spcBef>
              <a:spcAft>
                <a:spcPts val="0"/>
              </a:spcAft>
              <a:buClr>
                <a:schemeClr val="dk1"/>
              </a:buClr>
              <a:buSzPts val="1800"/>
              <a:buFont typeface="Arial"/>
              <a:buChar char="»"/>
              <a:defRPr sz="1800"/>
            </a:lvl8pPr>
            <a:lvl9pPr marL="4114800" lvl="8" indent="-342900" algn="l">
              <a:spcBef>
                <a:spcPts val="360"/>
              </a:spcBef>
              <a:spcAft>
                <a:spcPts val="0"/>
              </a:spcAft>
              <a:buClr>
                <a:schemeClr val="dk1"/>
              </a:buClr>
              <a:buSzPts val="1800"/>
              <a:buFont typeface="Arial"/>
              <a:buChar char="»"/>
              <a:defRPr sz="1800"/>
            </a:lvl9pPr>
          </a:lstStyle>
          <a:p>
            <a:endParaRPr/>
          </a:p>
        </p:txBody>
      </p:sp>
      <p:sp>
        <p:nvSpPr>
          <p:cNvPr id="134" name="Google Shape;134;p14"/>
          <p:cNvSpPr txBox="1">
            <a:spLocks noGrp="1"/>
          </p:cNvSpPr>
          <p:nvPr>
            <p:ph type="body" idx="2"/>
          </p:nvPr>
        </p:nvSpPr>
        <p:spPr>
          <a:xfrm>
            <a:off x="6197600" y="1600201"/>
            <a:ext cx="5384800" cy="4525963"/>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Font typeface="Arial"/>
              <a:buChar char="•"/>
              <a:defRPr sz="2800"/>
            </a:lvl1pPr>
            <a:lvl2pPr marL="914400" lvl="1" indent="-381000" algn="l">
              <a:spcBef>
                <a:spcPts val="480"/>
              </a:spcBef>
              <a:spcAft>
                <a:spcPts val="0"/>
              </a:spcAft>
              <a:buClr>
                <a:schemeClr val="dk1"/>
              </a:buClr>
              <a:buSzPts val="2400"/>
              <a:buFont typeface="Arial"/>
              <a:buChar char="–"/>
              <a:defRPr sz="2400"/>
            </a:lvl2pPr>
            <a:lvl3pPr marL="1371600" lvl="2" indent="-355600" algn="l">
              <a:spcBef>
                <a:spcPts val="400"/>
              </a:spcBef>
              <a:spcAft>
                <a:spcPts val="0"/>
              </a:spcAft>
              <a:buClr>
                <a:schemeClr val="dk1"/>
              </a:buClr>
              <a:buSzPts val="2000"/>
              <a:buFont typeface="Arial"/>
              <a:buChar char="•"/>
              <a:defRPr sz="2000"/>
            </a:lvl3pPr>
            <a:lvl4pPr marL="1828800" lvl="3" indent="-342900" algn="l">
              <a:spcBef>
                <a:spcPts val="360"/>
              </a:spcBef>
              <a:spcAft>
                <a:spcPts val="0"/>
              </a:spcAft>
              <a:buClr>
                <a:schemeClr val="dk1"/>
              </a:buClr>
              <a:buSzPts val="1800"/>
              <a:buFont typeface="Arial"/>
              <a:buChar char="–"/>
              <a:defRPr sz="1800"/>
            </a:lvl4pPr>
            <a:lvl5pPr marL="2286000" lvl="4" indent="-342900" algn="l">
              <a:spcBef>
                <a:spcPts val="360"/>
              </a:spcBef>
              <a:spcAft>
                <a:spcPts val="0"/>
              </a:spcAft>
              <a:buClr>
                <a:schemeClr val="dk1"/>
              </a:buClr>
              <a:buSzPts val="1800"/>
              <a:buFont typeface="Arial"/>
              <a:buChar char="»"/>
              <a:defRPr sz="1800"/>
            </a:lvl5pPr>
            <a:lvl6pPr marL="2743200" lvl="5" indent="-342900" algn="l">
              <a:spcBef>
                <a:spcPts val="360"/>
              </a:spcBef>
              <a:spcAft>
                <a:spcPts val="0"/>
              </a:spcAft>
              <a:buClr>
                <a:schemeClr val="dk1"/>
              </a:buClr>
              <a:buSzPts val="1800"/>
              <a:buFont typeface="Arial"/>
              <a:buChar char="»"/>
              <a:defRPr sz="1800"/>
            </a:lvl6pPr>
            <a:lvl7pPr marL="3200400" lvl="6" indent="-342900" algn="l">
              <a:spcBef>
                <a:spcPts val="360"/>
              </a:spcBef>
              <a:spcAft>
                <a:spcPts val="0"/>
              </a:spcAft>
              <a:buClr>
                <a:schemeClr val="dk1"/>
              </a:buClr>
              <a:buSzPts val="1800"/>
              <a:buFont typeface="Arial"/>
              <a:buChar char="»"/>
              <a:defRPr sz="1800"/>
            </a:lvl7pPr>
            <a:lvl8pPr marL="3657600" lvl="7" indent="-342900" algn="l">
              <a:spcBef>
                <a:spcPts val="360"/>
              </a:spcBef>
              <a:spcAft>
                <a:spcPts val="0"/>
              </a:spcAft>
              <a:buClr>
                <a:schemeClr val="dk1"/>
              </a:buClr>
              <a:buSzPts val="1800"/>
              <a:buFont typeface="Arial"/>
              <a:buChar char="»"/>
              <a:defRPr sz="1800"/>
            </a:lvl8pPr>
            <a:lvl9pPr marL="4114800" lvl="8" indent="-342900" algn="l">
              <a:spcBef>
                <a:spcPts val="360"/>
              </a:spcBef>
              <a:spcAft>
                <a:spcPts val="0"/>
              </a:spcAft>
              <a:buClr>
                <a:schemeClr val="dk1"/>
              </a:buClr>
              <a:buSzPts val="1800"/>
              <a:buFont typeface="Arial"/>
              <a:buChar char="»"/>
              <a:defRPr sz="1800"/>
            </a:lvl9pPr>
          </a:lstStyle>
          <a:p>
            <a:endParaRPr/>
          </a:p>
        </p:txBody>
      </p:sp>
      <p:sp>
        <p:nvSpPr>
          <p:cNvPr id="135" name="Google Shape;135;p14"/>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6" name="Google Shape;136;p14"/>
          <p:cNvSpPr txBox="1">
            <a:spLocks noGrp="1"/>
          </p:cNvSpPr>
          <p:nvPr>
            <p:ph type="ftr" idx="11"/>
          </p:nvPr>
        </p:nvSpPr>
        <p:spPr>
          <a:xfrm>
            <a:off x="4165600" y="6245225"/>
            <a:ext cx="38608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7" name="Google Shape;137;p14"/>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400">
                <a:solidFill>
                  <a:srgbClr val="000000"/>
                </a:solidFill>
                <a:latin typeface="Arial"/>
                <a:ea typeface="Arial"/>
                <a:cs typeface="Arial"/>
                <a:sym typeface="Arial"/>
              </a:defRPr>
            </a:lvl1pPr>
            <a:lvl2pPr marL="0" lvl="1" indent="0" algn="r">
              <a:spcBef>
                <a:spcPts val="0"/>
              </a:spcBef>
              <a:buNone/>
              <a:defRPr sz="1400">
                <a:solidFill>
                  <a:srgbClr val="000000"/>
                </a:solidFill>
                <a:latin typeface="Arial"/>
                <a:ea typeface="Arial"/>
                <a:cs typeface="Arial"/>
                <a:sym typeface="Arial"/>
              </a:defRPr>
            </a:lvl2pPr>
            <a:lvl3pPr marL="0" lvl="2" indent="0" algn="r">
              <a:spcBef>
                <a:spcPts val="0"/>
              </a:spcBef>
              <a:buNone/>
              <a:defRPr sz="1400">
                <a:solidFill>
                  <a:srgbClr val="000000"/>
                </a:solidFill>
                <a:latin typeface="Arial"/>
                <a:ea typeface="Arial"/>
                <a:cs typeface="Arial"/>
                <a:sym typeface="Arial"/>
              </a:defRPr>
            </a:lvl3pPr>
            <a:lvl4pPr marL="0" lvl="3" indent="0" algn="r">
              <a:spcBef>
                <a:spcPts val="0"/>
              </a:spcBef>
              <a:buNone/>
              <a:defRPr sz="1400">
                <a:solidFill>
                  <a:srgbClr val="000000"/>
                </a:solidFill>
                <a:latin typeface="Arial"/>
                <a:ea typeface="Arial"/>
                <a:cs typeface="Arial"/>
                <a:sym typeface="Arial"/>
              </a:defRPr>
            </a:lvl4pPr>
            <a:lvl5pPr marL="0" lvl="4" indent="0" algn="r">
              <a:spcBef>
                <a:spcPts val="0"/>
              </a:spcBef>
              <a:buNone/>
              <a:defRPr sz="1400">
                <a:solidFill>
                  <a:srgbClr val="000000"/>
                </a:solidFill>
                <a:latin typeface="Arial"/>
                <a:ea typeface="Arial"/>
                <a:cs typeface="Arial"/>
                <a:sym typeface="Arial"/>
              </a:defRPr>
            </a:lvl5pPr>
            <a:lvl6pPr marL="0" lvl="5" indent="0" algn="r">
              <a:spcBef>
                <a:spcPts val="0"/>
              </a:spcBef>
              <a:buNone/>
              <a:defRPr sz="1400">
                <a:solidFill>
                  <a:srgbClr val="000000"/>
                </a:solidFill>
                <a:latin typeface="Arial"/>
                <a:ea typeface="Arial"/>
                <a:cs typeface="Arial"/>
                <a:sym typeface="Arial"/>
              </a:defRPr>
            </a:lvl6pPr>
            <a:lvl7pPr marL="0" lvl="6" indent="0" algn="r">
              <a:spcBef>
                <a:spcPts val="0"/>
              </a:spcBef>
              <a:buNone/>
              <a:defRPr sz="1400">
                <a:solidFill>
                  <a:srgbClr val="000000"/>
                </a:solidFill>
                <a:latin typeface="Arial"/>
                <a:ea typeface="Arial"/>
                <a:cs typeface="Arial"/>
                <a:sym typeface="Arial"/>
              </a:defRPr>
            </a:lvl7pPr>
            <a:lvl8pPr marL="0" lvl="7" indent="0" algn="r">
              <a:spcBef>
                <a:spcPts val="0"/>
              </a:spcBef>
              <a:buNone/>
              <a:defRPr sz="1400">
                <a:solidFill>
                  <a:srgbClr val="000000"/>
                </a:solidFill>
                <a:latin typeface="Arial"/>
                <a:ea typeface="Arial"/>
                <a:cs typeface="Arial"/>
                <a:sym typeface="Arial"/>
              </a:defRPr>
            </a:lvl8pPr>
            <a:lvl9pPr marL="0" lvl="8" indent="0" algn="r">
              <a:spcBef>
                <a:spcPts val="0"/>
              </a:spcBef>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Comparison" type="twoTxTwoObj">
  <p:cSld name="TWO_OBJECTS_WITH_TEXT">
    <p:spTree>
      <p:nvGrpSpPr>
        <p:cNvPr id="1" name="Shape 138"/>
        <p:cNvGrpSpPr/>
        <p:nvPr/>
      </p:nvGrpSpPr>
      <p:grpSpPr>
        <a:xfrm>
          <a:off x="0" y="0"/>
          <a:ext cx="0" cy="0"/>
          <a:chOff x="0" y="0"/>
          <a:chExt cx="0" cy="0"/>
        </a:xfrm>
      </p:grpSpPr>
      <p:sp>
        <p:nvSpPr>
          <p:cNvPr id="139" name="Google Shape;139;p15"/>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40" name="Google Shape;140;p15"/>
          <p:cNvSpPr txBox="1">
            <a:spLocks noGrp="1"/>
          </p:cNvSpPr>
          <p:nvPr>
            <p:ph type="body" idx="1"/>
          </p:nvPr>
        </p:nvSpPr>
        <p:spPr>
          <a:xfrm>
            <a:off x="609600" y="1535113"/>
            <a:ext cx="5386917"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Font typeface="Arial"/>
              <a:buNone/>
              <a:defRPr sz="2400" b="1"/>
            </a:lvl1pPr>
            <a:lvl2pPr marL="914400" lvl="1" indent="-228600" algn="l">
              <a:spcBef>
                <a:spcPts val="400"/>
              </a:spcBef>
              <a:spcAft>
                <a:spcPts val="0"/>
              </a:spcAft>
              <a:buClr>
                <a:schemeClr val="dk1"/>
              </a:buClr>
              <a:buSzPts val="2000"/>
              <a:buFont typeface="Arial"/>
              <a:buNone/>
              <a:defRPr sz="2000" b="1"/>
            </a:lvl2pPr>
            <a:lvl3pPr marL="1371600" lvl="2" indent="-228600" algn="l">
              <a:spcBef>
                <a:spcPts val="360"/>
              </a:spcBef>
              <a:spcAft>
                <a:spcPts val="0"/>
              </a:spcAft>
              <a:buClr>
                <a:schemeClr val="dk1"/>
              </a:buClr>
              <a:buSzPts val="1800"/>
              <a:buFont typeface="Arial"/>
              <a:buNone/>
              <a:defRPr sz="1800" b="1"/>
            </a:lvl3pPr>
            <a:lvl4pPr marL="1828800" lvl="3" indent="-228600" algn="l">
              <a:spcBef>
                <a:spcPts val="320"/>
              </a:spcBef>
              <a:spcAft>
                <a:spcPts val="0"/>
              </a:spcAft>
              <a:buClr>
                <a:schemeClr val="dk1"/>
              </a:buClr>
              <a:buSzPts val="1600"/>
              <a:buFont typeface="Arial"/>
              <a:buNone/>
              <a:defRPr sz="1600" b="1"/>
            </a:lvl4pPr>
            <a:lvl5pPr marL="2286000" lvl="4" indent="-228600" algn="l">
              <a:spcBef>
                <a:spcPts val="320"/>
              </a:spcBef>
              <a:spcAft>
                <a:spcPts val="0"/>
              </a:spcAft>
              <a:buClr>
                <a:schemeClr val="dk1"/>
              </a:buClr>
              <a:buSzPts val="1600"/>
              <a:buFont typeface="Arial"/>
              <a:buNone/>
              <a:defRPr sz="1600" b="1"/>
            </a:lvl5pPr>
            <a:lvl6pPr marL="2743200" lvl="5" indent="-228600" algn="l">
              <a:spcBef>
                <a:spcPts val="320"/>
              </a:spcBef>
              <a:spcAft>
                <a:spcPts val="0"/>
              </a:spcAft>
              <a:buClr>
                <a:schemeClr val="dk1"/>
              </a:buClr>
              <a:buSzPts val="1600"/>
              <a:buFont typeface="Arial"/>
              <a:buNone/>
              <a:defRPr sz="1600" b="1"/>
            </a:lvl6pPr>
            <a:lvl7pPr marL="3200400" lvl="6" indent="-228600" algn="l">
              <a:spcBef>
                <a:spcPts val="320"/>
              </a:spcBef>
              <a:spcAft>
                <a:spcPts val="0"/>
              </a:spcAft>
              <a:buClr>
                <a:schemeClr val="dk1"/>
              </a:buClr>
              <a:buSzPts val="1600"/>
              <a:buFont typeface="Arial"/>
              <a:buNone/>
              <a:defRPr sz="1600" b="1"/>
            </a:lvl7pPr>
            <a:lvl8pPr marL="3657600" lvl="7" indent="-228600" algn="l">
              <a:spcBef>
                <a:spcPts val="320"/>
              </a:spcBef>
              <a:spcAft>
                <a:spcPts val="0"/>
              </a:spcAft>
              <a:buClr>
                <a:schemeClr val="dk1"/>
              </a:buClr>
              <a:buSzPts val="1600"/>
              <a:buFont typeface="Arial"/>
              <a:buNone/>
              <a:defRPr sz="1600" b="1"/>
            </a:lvl8pPr>
            <a:lvl9pPr marL="4114800" lvl="8" indent="-228600" algn="l">
              <a:spcBef>
                <a:spcPts val="320"/>
              </a:spcBef>
              <a:spcAft>
                <a:spcPts val="0"/>
              </a:spcAft>
              <a:buClr>
                <a:schemeClr val="dk1"/>
              </a:buClr>
              <a:buSzPts val="1600"/>
              <a:buFont typeface="Arial"/>
              <a:buNone/>
              <a:defRPr sz="1600" b="1"/>
            </a:lvl9pPr>
          </a:lstStyle>
          <a:p>
            <a:endParaRPr/>
          </a:p>
        </p:txBody>
      </p:sp>
      <p:sp>
        <p:nvSpPr>
          <p:cNvPr id="141" name="Google Shape;141;p15"/>
          <p:cNvSpPr txBox="1">
            <a:spLocks noGrp="1"/>
          </p:cNvSpPr>
          <p:nvPr>
            <p:ph type="body" idx="2"/>
          </p:nvPr>
        </p:nvSpPr>
        <p:spPr>
          <a:xfrm>
            <a:off x="609600" y="2174875"/>
            <a:ext cx="5386917" cy="3951288"/>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Font typeface="Arial"/>
              <a:buChar char="•"/>
              <a:defRPr sz="2400"/>
            </a:lvl1pPr>
            <a:lvl2pPr marL="914400" lvl="1" indent="-355600" algn="l">
              <a:spcBef>
                <a:spcPts val="400"/>
              </a:spcBef>
              <a:spcAft>
                <a:spcPts val="0"/>
              </a:spcAft>
              <a:buClr>
                <a:schemeClr val="dk1"/>
              </a:buClr>
              <a:buSzPts val="2000"/>
              <a:buFont typeface="Arial"/>
              <a:buChar char="–"/>
              <a:defRPr sz="2000"/>
            </a:lvl2pPr>
            <a:lvl3pPr marL="1371600" lvl="2" indent="-342900" algn="l">
              <a:spcBef>
                <a:spcPts val="360"/>
              </a:spcBef>
              <a:spcAft>
                <a:spcPts val="0"/>
              </a:spcAft>
              <a:buClr>
                <a:schemeClr val="dk1"/>
              </a:buClr>
              <a:buSzPts val="1800"/>
              <a:buFont typeface="Arial"/>
              <a:buChar char="•"/>
              <a:defRPr sz="1800"/>
            </a:lvl3pPr>
            <a:lvl4pPr marL="1828800" lvl="3" indent="-330200" algn="l">
              <a:spcBef>
                <a:spcPts val="320"/>
              </a:spcBef>
              <a:spcAft>
                <a:spcPts val="0"/>
              </a:spcAft>
              <a:buClr>
                <a:schemeClr val="dk1"/>
              </a:buClr>
              <a:buSzPts val="1600"/>
              <a:buFont typeface="Arial"/>
              <a:buChar char="–"/>
              <a:defRPr sz="1600"/>
            </a:lvl4pPr>
            <a:lvl5pPr marL="2286000" lvl="4" indent="-330200" algn="l">
              <a:spcBef>
                <a:spcPts val="320"/>
              </a:spcBef>
              <a:spcAft>
                <a:spcPts val="0"/>
              </a:spcAft>
              <a:buClr>
                <a:schemeClr val="dk1"/>
              </a:buClr>
              <a:buSzPts val="1600"/>
              <a:buFont typeface="Arial"/>
              <a:buChar char="»"/>
              <a:defRPr sz="1600"/>
            </a:lvl5pPr>
            <a:lvl6pPr marL="2743200" lvl="5" indent="-330200" algn="l">
              <a:spcBef>
                <a:spcPts val="320"/>
              </a:spcBef>
              <a:spcAft>
                <a:spcPts val="0"/>
              </a:spcAft>
              <a:buClr>
                <a:schemeClr val="dk1"/>
              </a:buClr>
              <a:buSzPts val="1600"/>
              <a:buFont typeface="Arial"/>
              <a:buChar char="»"/>
              <a:defRPr sz="1600"/>
            </a:lvl6pPr>
            <a:lvl7pPr marL="3200400" lvl="6" indent="-330200" algn="l">
              <a:spcBef>
                <a:spcPts val="320"/>
              </a:spcBef>
              <a:spcAft>
                <a:spcPts val="0"/>
              </a:spcAft>
              <a:buClr>
                <a:schemeClr val="dk1"/>
              </a:buClr>
              <a:buSzPts val="1600"/>
              <a:buFont typeface="Arial"/>
              <a:buChar char="»"/>
              <a:defRPr sz="1600"/>
            </a:lvl7pPr>
            <a:lvl8pPr marL="3657600" lvl="7" indent="-330200" algn="l">
              <a:spcBef>
                <a:spcPts val="320"/>
              </a:spcBef>
              <a:spcAft>
                <a:spcPts val="0"/>
              </a:spcAft>
              <a:buClr>
                <a:schemeClr val="dk1"/>
              </a:buClr>
              <a:buSzPts val="1600"/>
              <a:buFont typeface="Arial"/>
              <a:buChar char="»"/>
              <a:defRPr sz="1600"/>
            </a:lvl8pPr>
            <a:lvl9pPr marL="4114800" lvl="8" indent="-330200" algn="l">
              <a:spcBef>
                <a:spcPts val="320"/>
              </a:spcBef>
              <a:spcAft>
                <a:spcPts val="0"/>
              </a:spcAft>
              <a:buClr>
                <a:schemeClr val="dk1"/>
              </a:buClr>
              <a:buSzPts val="1600"/>
              <a:buFont typeface="Arial"/>
              <a:buChar char="»"/>
              <a:defRPr sz="1600"/>
            </a:lvl9pPr>
          </a:lstStyle>
          <a:p>
            <a:endParaRPr/>
          </a:p>
        </p:txBody>
      </p:sp>
      <p:sp>
        <p:nvSpPr>
          <p:cNvPr id="142" name="Google Shape;142;p15"/>
          <p:cNvSpPr txBox="1">
            <a:spLocks noGrp="1"/>
          </p:cNvSpPr>
          <p:nvPr>
            <p:ph type="body" idx="3"/>
          </p:nvPr>
        </p:nvSpPr>
        <p:spPr>
          <a:xfrm>
            <a:off x="6193368" y="1535113"/>
            <a:ext cx="5389033"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Font typeface="Arial"/>
              <a:buNone/>
              <a:defRPr sz="2400" b="1"/>
            </a:lvl1pPr>
            <a:lvl2pPr marL="914400" lvl="1" indent="-228600" algn="l">
              <a:spcBef>
                <a:spcPts val="400"/>
              </a:spcBef>
              <a:spcAft>
                <a:spcPts val="0"/>
              </a:spcAft>
              <a:buClr>
                <a:schemeClr val="dk1"/>
              </a:buClr>
              <a:buSzPts val="2000"/>
              <a:buFont typeface="Arial"/>
              <a:buNone/>
              <a:defRPr sz="2000" b="1"/>
            </a:lvl2pPr>
            <a:lvl3pPr marL="1371600" lvl="2" indent="-228600" algn="l">
              <a:spcBef>
                <a:spcPts val="360"/>
              </a:spcBef>
              <a:spcAft>
                <a:spcPts val="0"/>
              </a:spcAft>
              <a:buClr>
                <a:schemeClr val="dk1"/>
              </a:buClr>
              <a:buSzPts val="1800"/>
              <a:buFont typeface="Arial"/>
              <a:buNone/>
              <a:defRPr sz="1800" b="1"/>
            </a:lvl3pPr>
            <a:lvl4pPr marL="1828800" lvl="3" indent="-228600" algn="l">
              <a:spcBef>
                <a:spcPts val="320"/>
              </a:spcBef>
              <a:spcAft>
                <a:spcPts val="0"/>
              </a:spcAft>
              <a:buClr>
                <a:schemeClr val="dk1"/>
              </a:buClr>
              <a:buSzPts val="1600"/>
              <a:buFont typeface="Arial"/>
              <a:buNone/>
              <a:defRPr sz="1600" b="1"/>
            </a:lvl4pPr>
            <a:lvl5pPr marL="2286000" lvl="4" indent="-228600" algn="l">
              <a:spcBef>
                <a:spcPts val="320"/>
              </a:spcBef>
              <a:spcAft>
                <a:spcPts val="0"/>
              </a:spcAft>
              <a:buClr>
                <a:schemeClr val="dk1"/>
              </a:buClr>
              <a:buSzPts val="1600"/>
              <a:buFont typeface="Arial"/>
              <a:buNone/>
              <a:defRPr sz="1600" b="1"/>
            </a:lvl5pPr>
            <a:lvl6pPr marL="2743200" lvl="5" indent="-228600" algn="l">
              <a:spcBef>
                <a:spcPts val="320"/>
              </a:spcBef>
              <a:spcAft>
                <a:spcPts val="0"/>
              </a:spcAft>
              <a:buClr>
                <a:schemeClr val="dk1"/>
              </a:buClr>
              <a:buSzPts val="1600"/>
              <a:buFont typeface="Arial"/>
              <a:buNone/>
              <a:defRPr sz="1600" b="1"/>
            </a:lvl6pPr>
            <a:lvl7pPr marL="3200400" lvl="6" indent="-228600" algn="l">
              <a:spcBef>
                <a:spcPts val="320"/>
              </a:spcBef>
              <a:spcAft>
                <a:spcPts val="0"/>
              </a:spcAft>
              <a:buClr>
                <a:schemeClr val="dk1"/>
              </a:buClr>
              <a:buSzPts val="1600"/>
              <a:buFont typeface="Arial"/>
              <a:buNone/>
              <a:defRPr sz="1600" b="1"/>
            </a:lvl7pPr>
            <a:lvl8pPr marL="3657600" lvl="7" indent="-228600" algn="l">
              <a:spcBef>
                <a:spcPts val="320"/>
              </a:spcBef>
              <a:spcAft>
                <a:spcPts val="0"/>
              </a:spcAft>
              <a:buClr>
                <a:schemeClr val="dk1"/>
              </a:buClr>
              <a:buSzPts val="1600"/>
              <a:buFont typeface="Arial"/>
              <a:buNone/>
              <a:defRPr sz="1600" b="1"/>
            </a:lvl8pPr>
            <a:lvl9pPr marL="4114800" lvl="8" indent="-228600" algn="l">
              <a:spcBef>
                <a:spcPts val="320"/>
              </a:spcBef>
              <a:spcAft>
                <a:spcPts val="0"/>
              </a:spcAft>
              <a:buClr>
                <a:schemeClr val="dk1"/>
              </a:buClr>
              <a:buSzPts val="1600"/>
              <a:buFont typeface="Arial"/>
              <a:buNone/>
              <a:defRPr sz="1600" b="1"/>
            </a:lvl9pPr>
          </a:lstStyle>
          <a:p>
            <a:endParaRPr/>
          </a:p>
        </p:txBody>
      </p:sp>
      <p:sp>
        <p:nvSpPr>
          <p:cNvPr id="143" name="Google Shape;143;p15"/>
          <p:cNvSpPr txBox="1">
            <a:spLocks noGrp="1"/>
          </p:cNvSpPr>
          <p:nvPr>
            <p:ph type="body" idx="4"/>
          </p:nvPr>
        </p:nvSpPr>
        <p:spPr>
          <a:xfrm>
            <a:off x="6193368" y="2174875"/>
            <a:ext cx="5389033" cy="3951288"/>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Font typeface="Arial"/>
              <a:buChar char="•"/>
              <a:defRPr sz="2400"/>
            </a:lvl1pPr>
            <a:lvl2pPr marL="914400" lvl="1" indent="-355600" algn="l">
              <a:spcBef>
                <a:spcPts val="400"/>
              </a:spcBef>
              <a:spcAft>
                <a:spcPts val="0"/>
              </a:spcAft>
              <a:buClr>
                <a:schemeClr val="dk1"/>
              </a:buClr>
              <a:buSzPts val="2000"/>
              <a:buFont typeface="Arial"/>
              <a:buChar char="–"/>
              <a:defRPr sz="2000"/>
            </a:lvl2pPr>
            <a:lvl3pPr marL="1371600" lvl="2" indent="-342900" algn="l">
              <a:spcBef>
                <a:spcPts val="360"/>
              </a:spcBef>
              <a:spcAft>
                <a:spcPts val="0"/>
              </a:spcAft>
              <a:buClr>
                <a:schemeClr val="dk1"/>
              </a:buClr>
              <a:buSzPts val="1800"/>
              <a:buFont typeface="Arial"/>
              <a:buChar char="•"/>
              <a:defRPr sz="1800"/>
            </a:lvl3pPr>
            <a:lvl4pPr marL="1828800" lvl="3" indent="-330200" algn="l">
              <a:spcBef>
                <a:spcPts val="320"/>
              </a:spcBef>
              <a:spcAft>
                <a:spcPts val="0"/>
              </a:spcAft>
              <a:buClr>
                <a:schemeClr val="dk1"/>
              </a:buClr>
              <a:buSzPts val="1600"/>
              <a:buFont typeface="Arial"/>
              <a:buChar char="–"/>
              <a:defRPr sz="1600"/>
            </a:lvl4pPr>
            <a:lvl5pPr marL="2286000" lvl="4" indent="-330200" algn="l">
              <a:spcBef>
                <a:spcPts val="320"/>
              </a:spcBef>
              <a:spcAft>
                <a:spcPts val="0"/>
              </a:spcAft>
              <a:buClr>
                <a:schemeClr val="dk1"/>
              </a:buClr>
              <a:buSzPts val="1600"/>
              <a:buFont typeface="Arial"/>
              <a:buChar char="»"/>
              <a:defRPr sz="1600"/>
            </a:lvl5pPr>
            <a:lvl6pPr marL="2743200" lvl="5" indent="-330200" algn="l">
              <a:spcBef>
                <a:spcPts val="320"/>
              </a:spcBef>
              <a:spcAft>
                <a:spcPts val="0"/>
              </a:spcAft>
              <a:buClr>
                <a:schemeClr val="dk1"/>
              </a:buClr>
              <a:buSzPts val="1600"/>
              <a:buFont typeface="Arial"/>
              <a:buChar char="»"/>
              <a:defRPr sz="1600"/>
            </a:lvl6pPr>
            <a:lvl7pPr marL="3200400" lvl="6" indent="-330200" algn="l">
              <a:spcBef>
                <a:spcPts val="320"/>
              </a:spcBef>
              <a:spcAft>
                <a:spcPts val="0"/>
              </a:spcAft>
              <a:buClr>
                <a:schemeClr val="dk1"/>
              </a:buClr>
              <a:buSzPts val="1600"/>
              <a:buFont typeface="Arial"/>
              <a:buChar char="»"/>
              <a:defRPr sz="1600"/>
            </a:lvl7pPr>
            <a:lvl8pPr marL="3657600" lvl="7" indent="-330200" algn="l">
              <a:spcBef>
                <a:spcPts val="320"/>
              </a:spcBef>
              <a:spcAft>
                <a:spcPts val="0"/>
              </a:spcAft>
              <a:buClr>
                <a:schemeClr val="dk1"/>
              </a:buClr>
              <a:buSzPts val="1600"/>
              <a:buFont typeface="Arial"/>
              <a:buChar char="»"/>
              <a:defRPr sz="1600"/>
            </a:lvl8pPr>
            <a:lvl9pPr marL="4114800" lvl="8" indent="-330200" algn="l">
              <a:spcBef>
                <a:spcPts val="320"/>
              </a:spcBef>
              <a:spcAft>
                <a:spcPts val="0"/>
              </a:spcAft>
              <a:buClr>
                <a:schemeClr val="dk1"/>
              </a:buClr>
              <a:buSzPts val="1600"/>
              <a:buFont typeface="Arial"/>
              <a:buChar char="»"/>
              <a:defRPr sz="1600"/>
            </a:lvl9pPr>
          </a:lstStyle>
          <a:p>
            <a:endParaRPr/>
          </a:p>
        </p:txBody>
      </p:sp>
      <p:sp>
        <p:nvSpPr>
          <p:cNvPr id="144" name="Google Shape;144;p15"/>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5" name="Google Shape;145;p15"/>
          <p:cNvSpPr txBox="1">
            <a:spLocks noGrp="1"/>
          </p:cNvSpPr>
          <p:nvPr>
            <p:ph type="ftr" idx="11"/>
          </p:nvPr>
        </p:nvSpPr>
        <p:spPr>
          <a:xfrm>
            <a:off x="4165600" y="6245225"/>
            <a:ext cx="38608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6" name="Google Shape;146;p15"/>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400">
                <a:solidFill>
                  <a:srgbClr val="000000"/>
                </a:solidFill>
                <a:latin typeface="Arial"/>
                <a:ea typeface="Arial"/>
                <a:cs typeface="Arial"/>
                <a:sym typeface="Arial"/>
              </a:defRPr>
            </a:lvl1pPr>
            <a:lvl2pPr marL="0" lvl="1" indent="0" algn="r">
              <a:spcBef>
                <a:spcPts val="0"/>
              </a:spcBef>
              <a:buNone/>
              <a:defRPr sz="1400">
                <a:solidFill>
                  <a:srgbClr val="000000"/>
                </a:solidFill>
                <a:latin typeface="Arial"/>
                <a:ea typeface="Arial"/>
                <a:cs typeface="Arial"/>
                <a:sym typeface="Arial"/>
              </a:defRPr>
            </a:lvl2pPr>
            <a:lvl3pPr marL="0" lvl="2" indent="0" algn="r">
              <a:spcBef>
                <a:spcPts val="0"/>
              </a:spcBef>
              <a:buNone/>
              <a:defRPr sz="1400">
                <a:solidFill>
                  <a:srgbClr val="000000"/>
                </a:solidFill>
                <a:latin typeface="Arial"/>
                <a:ea typeface="Arial"/>
                <a:cs typeface="Arial"/>
                <a:sym typeface="Arial"/>
              </a:defRPr>
            </a:lvl3pPr>
            <a:lvl4pPr marL="0" lvl="3" indent="0" algn="r">
              <a:spcBef>
                <a:spcPts val="0"/>
              </a:spcBef>
              <a:buNone/>
              <a:defRPr sz="1400">
                <a:solidFill>
                  <a:srgbClr val="000000"/>
                </a:solidFill>
                <a:latin typeface="Arial"/>
                <a:ea typeface="Arial"/>
                <a:cs typeface="Arial"/>
                <a:sym typeface="Arial"/>
              </a:defRPr>
            </a:lvl4pPr>
            <a:lvl5pPr marL="0" lvl="4" indent="0" algn="r">
              <a:spcBef>
                <a:spcPts val="0"/>
              </a:spcBef>
              <a:buNone/>
              <a:defRPr sz="1400">
                <a:solidFill>
                  <a:srgbClr val="000000"/>
                </a:solidFill>
                <a:latin typeface="Arial"/>
                <a:ea typeface="Arial"/>
                <a:cs typeface="Arial"/>
                <a:sym typeface="Arial"/>
              </a:defRPr>
            </a:lvl5pPr>
            <a:lvl6pPr marL="0" lvl="5" indent="0" algn="r">
              <a:spcBef>
                <a:spcPts val="0"/>
              </a:spcBef>
              <a:buNone/>
              <a:defRPr sz="1400">
                <a:solidFill>
                  <a:srgbClr val="000000"/>
                </a:solidFill>
                <a:latin typeface="Arial"/>
                <a:ea typeface="Arial"/>
                <a:cs typeface="Arial"/>
                <a:sym typeface="Arial"/>
              </a:defRPr>
            </a:lvl6pPr>
            <a:lvl7pPr marL="0" lvl="6" indent="0" algn="r">
              <a:spcBef>
                <a:spcPts val="0"/>
              </a:spcBef>
              <a:buNone/>
              <a:defRPr sz="1400">
                <a:solidFill>
                  <a:srgbClr val="000000"/>
                </a:solidFill>
                <a:latin typeface="Arial"/>
                <a:ea typeface="Arial"/>
                <a:cs typeface="Arial"/>
                <a:sym typeface="Arial"/>
              </a:defRPr>
            </a:lvl7pPr>
            <a:lvl8pPr marL="0" lvl="7" indent="0" algn="r">
              <a:spcBef>
                <a:spcPts val="0"/>
              </a:spcBef>
              <a:buNone/>
              <a:defRPr sz="1400">
                <a:solidFill>
                  <a:srgbClr val="000000"/>
                </a:solidFill>
                <a:latin typeface="Arial"/>
                <a:ea typeface="Arial"/>
                <a:cs typeface="Arial"/>
                <a:sym typeface="Arial"/>
              </a:defRPr>
            </a:lvl8pPr>
            <a:lvl9pPr marL="0" lvl="8" indent="0" algn="r">
              <a:spcBef>
                <a:spcPts val="0"/>
              </a:spcBef>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Title Only" type="titleOnly">
  <p:cSld name="TITLE_ONLY">
    <p:spTree>
      <p:nvGrpSpPr>
        <p:cNvPr id="1" name="Shape 147"/>
        <p:cNvGrpSpPr/>
        <p:nvPr/>
      </p:nvGrpSpPr>
      <p:grpSpPr>
        <a:xfrm>
          <a:off x="0" y="0"/>
          <a:ext cx="0" cy="0"/>
          <a:chOff x="0" y="0"/>
          <a:chExt cx="0" cy="0"/>
        </a:xfrm>
      </p:grpSpPr>
      <p:sp>
        <p:nvSpPr>
          <p:cNvPr id="148" name="Google Shape;148;p16"/>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49" name="Google Shape;149;p16"/>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0" name="Google Shape;150;p16"/>
          <p:cNvSpPr txBox="1">
            <a:spLocks noGrp="1"/>
          </p:cNvSpPr>
          <p:nvPr>
            <p:ph type="ftr" idx="11"/>
          </p:nvPr>
        </p:nvSpPr>
        <p:spPr>
          <a:xfrm>
            <a:off x="4165600" y="6245225"/>
            <a:ext cx="38608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1" name="Google Shape;151;p16"/>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400">
                <a:solidFill>
                  <a:srgbClr val="000000"/>
                </a:solidFill>
                <a:latin typeface="Arial"/>
                <a:ea typeface="Arial"/>
                <a:cs typeface="Arial"/>
                <a:sym typeface="Arial"/>
              </a:defRPr>
            </a:lvl1pPr>
            <a:lvl2pPr marL="0" lvl="1" indent="0" algn="r">
              <a:spcBef>
                <a:spcPts val="0"/>
              </a:spcBef>
              <a:buNone/>
              <a:defRPr sz="1400">
                <a:solidFill>
                  <a:srgbClr val="000000"/>
                </a:solidFill>
                <a:latin typeface="Arial"/>
                <a:ea typeface="Arial"/>
                <a:cs typeface="Arial"/>
                <a:sym typeface="Arial"/>
              </a:defRPr>
            </a:lvl2pPr>
            <a:lvl3pPr marL="0" lvl="2" indent="0" algn="r">
              <a:spcBef>
                <a:spcPts val="0"/>
              </a:spcBef>
              <a:buNone/>
              <a:defRPr sz="1400">
                <a:solidFill>
                  <a:srgbClr val="000000"/>
                </a:solidFill>
                <a:latin typeface="Arial"/>
                <a:ea typeface="Arial"/>
                <a:cs typeface="Arial"/>
                <a:sym typeface="Arial"/>
              </a:defRPr>
            </a:lvl3pPr>
            <a:lvl4pPr marL="0" lvl="3" indent="0" algn="r">
              <a:spcBef>
                <a:spcPts val="0"/>
              </a:spcBef>
              <a:buNone/>
              <a:defRPr sz="1400">
                <a:solidFill>
                  <a:srgbClr val="000000"/>
                </a:solidFill>
                <a:latin typeface="Arial"/>
                <a:ea typeface="Arial"/>
                <a:cs typeface="Arial"/>
                <a:sym typeface="Arial"/>
              </a:defRPr>
            </a:lvl4pPr>
            <a:lvl5pPr marL="0" lvl="4" indent="0" algn="r">
              <a:spcBef>
                <a:spcPts val="0"/>
              </a:spcBef>
              <a:buNone/>
              <a:defRPr sz="1400">
                <a:solidFill>
                  <a:srgbClr val="000000"/>
                </a:solidFill>
                <a:latin typeface="Arial"/>
                <a:ea typeface="Arial"/>
                <a:cs typeface="Arial"/>
                <a:sym typeface="Arial"/>
              </a:defRPr>
            </a:lvl5pPr>
            <a:lvl6pPr marL="0" lvl="5" indent="0" algn="r">
              <a:spcBef>
                <a:spcPts val="0"/>
              </a:spcBef>
              <a:buNone/>
              <a:defRPr sz="1400">
                <a:solidFill>
                  <a:srgbClr val="000000"/>
                </a:solidFill>
                <a:latin typeface="Arial"/>
                <a:ea typeface="Arial"/>
                <a:cs typeface="Arial"/>
                <a:sym typeface="Arial"/>
              </a:defRPr>
            </a:lvl6pPr>
            <a:lvl7pPr marL="0" lvl="6" indent="0" algn="r">
              <a:spcBef>
                <a:spcPts val="0"/>
              </a:spcBef>
              <a:buNone/>
              <a:defRPr sz="1400">
                <a:solidFill>
                  <a:srgbClr val="000000"/>
                </a:solidFill>
                <a:latin typeface="Arial"/>
                <a:ea typeface="Arial"/>
                <a:cs typeface="Arial"/>
                <a:sym typeface="Arial"/>
              </a:defRPr>
            </a:lvl7pPr>
            <a:lvl8pPr marL="0" lvl="7" indent="0" algn="r">
              <a:spcBef>
                <a:spcPts val="0"/>
              </a:spcBef>
              <a:buNone/>
              <a:defRPr sz="1400">
                <a:solidFill>
                  <a:srgbClr val="000000"/>
                </a:solidFill>
                <a:latin typeface="Arial"/>
                <a:ea typeface="Arial"/>
                <a:cs typeface="Arial"/>
                <a:sym typeface="Arial"/>
              </a:defRPr>
            </a:lvl8pPr>
            <a:lvl9pPr marL="0" lvl="8" indent="0" algn="r">
              <a:spcBef>
                <a:spcPts val="0"/>
              </a:spcBef>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152"/>
        <p:cNvGrpSpPr/>
        <p:nvPr/>
      </p:nvGrpSpPr>
      <p:grpSpPr>
        <a:xfrm>
          <a:off x="0" y="0"/>
          <a:ext cx="0" cy="0"/>
          <a:chOff x="0" y="0"/>
          <a:chExt cx="0" cy="0"/>
        </a:xfrm>
      </p:grpSpPr>
      <p:sp>
        <p:nvSpPr>
          <p:cNvPr id="153" name="Google Shape;153;p17"/>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4" name="Google Shape;154;p17"/>
          <p:cNvSpPr txBox="1">
            <a:spLocks noGrp="1"/>
          </p:cNvSpPr>
          <p:nvPr>
            <p:ph type="ftr" idx="11"/>
          </p:nvPr>
        </p:nvSpPr>
        <p:spPr>
          <a:xfrm>
            <a:off x="4165600" y="6245225"/>
            <a:ext cx="38608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5" name="Google Shape;155;p17"/>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400">
                <a:solidFill>
                  <a:srgbClr val="000000"/>
                </a:solidFill>
                <a:latin typeface="Arial"/>
                <a:ea typeface="Arial"/>
                <a:cs typeface="Arial"/>
                <a:sym typeface="Arial"/>
              </a:defRPr>
            </a:lvl1pPr>
            <a:lvl2pPr marL="0" lvl="1" indent="0" algn="r">
              <a:spcBef>
                <a:spcPts val="0"/>
              </a:spcBef>
              <a:buNone/>
              <a:defRPr sz="1400">
                <a:solidFill>
                  <a:srgbClr val="000000"/>
                </a:solidFill>
                <a:latin typeface="Arial"/>
                <a:ea typeface="Arial"/>
                <a:cs typeface="Arial"/>
                <a:sym typeface="Arial"/>
              </a:defRPr>
            </a:lvl2pPr>
            <a:lvl3pPr marL="0" lvl="2" indent="0" algn="r">
              <a:spcBef>
                <a:spcPts val="0"/>
              </a:spcBef>
              <a:buNone/>
              <a:defRPr sz="1400">
                <a:solidFill>
                  <a:srgbClr val="000000"/>
                </a:solidFill>
                <a:latin typeface="Arial"/>
                <a:ea typeface="Arial"/>
                <a:cs typeface="Arial"/>
                <a:sym typeface="Arial"/>
              </a:defRPr>
            </a:lvl3pPr>
            <a:lvl4pPr marL="0" lvl="3" indent="0" algn="r">
              <a:spcBef>
                <a:spcPts val="0"/>
              </a:spcBef>
              <a:buNone/>
              <a:defRPr sz="1400">
                <a:solidFill>
                  <a:srgbClr val="000000"/>
                </a:solidFill>
                <a:latin typeface="Arial"/>
                <a:ea typeface="Arial"/>
                <a:cs typeface="Arial"/>
                <a:sym typeface="Arial"/>
              </a:defRPr>
            </a:lvl4pPr>
            <a:lvl5pPr marL="0" lvl="4" indent="0" algn="r">
              <a:spcBef>
                <a:spcPts val="0"/>
              </a:spcBef>
              <a:buNone/>
              <a:defRPr sz="1400">
                <a:solidFill>
                  <a:srgbClr val="000000"/>
                </a:solidFill>
                <a:latin typeface="Arial"/>
                <a:ea typeface="Arial"/>
                <a:cs typeface="Arial"/>
                <a:sym typeface="Arial"/>
              </a:defRPr>
            </a:lvl5pPr>
            <a:lvl6pPr marL="0" lvl="5" indent="0" algn="r">
              <a:spcBef>
                <a:spcPts val="0"/>
              </a:spcBef>
              <a:buNone/>
              <a:defRPr sz="1400">
                <a:solidFill>
                  <a:srgbClr val="000000"/>
                </a:solidFill>
                <a:latin typeface="Arial"/>
                <a:ea typeface="Arial"/>
                <a:cs typeface="Arial"/>
                <a:sym typeface="Arial"/>
              </a:defRPr>
            </a:lvl6pPr>
            <a:lvl7pPr marL="0" lvl="6" indent="0" algn="r">
              <a:spcBef>
                <a:spcPts val="0"/>
              </a:spcBef>
              <a:buNone/>
              <a:defRPr sz="1400">
                <a:solidFill>
                  <a:srgbClr val="000000"/>
                </a:solidFill>
                <a:latin typeface="Arial"/>
                <a:ea typeface="Arial"/>
                <a:cs typeface="Arial"/>
                <a:sym typeface="Arial"/>
              </a:defRPr>
            </a:lvl7pPr>
            <a:lvl8pPr marL="0" lvl="7" indent="0" algn="r">
              <a:spcBef>
                <a:spcPts val="0"/>
              </a:spcBef>
              <a:buNone/>
              <a:defRPr sz="1400">
                <a:solidFill>
                  <a:srgbClr val="000000"/>
                </a:solidFill>
                <a:latin typeface="Arial"/>
                <a:ea typeface="Arial"/>
                <a:cs typeface="Arial"/>
                <a:sym typeface="Arial"/>
              </a:defRPr>
            </a:lvl8pPr>
            <a:lvl9pPr marL="0" lvl="8" indent="0" algn="r">
              <a:spcBef>
                <a:spcPts val="0"/>
              </a:spcBef>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OBJECT_WITH_CAPTION_TEXT">
    <p:spTree>
      <p:nvGrpSpPr>
        <p:cNvPr id="1" name="Shape 156"/>
        <p:cNvGrpSpPr/>
        <p:nvPr/>
      </p:nvGrpSpPr>
      <p:grpSpPr>
        <a:xfrm>
          <a:off x="0" y="0"/>
          <a:ext cx="0" cy="0"/>
          <a:chOff x="0" y="0"/>
          <a:chExt cx="0" cy="0"/>
        </a:xfrm>
      </p:grpSpPr>
      <p:sp>
        <p:nvSpPr>
          <p:cNvPr id="157" name="Google Shape;157;p18"/>
          <p:cNvSpPr txBox="1">
            <a:spLocks noGrp="1"/>
          </p:cNvSpPr>
          <p:nvPr>
            <p:ph type="title"/>
          </p:nvPr>
        </p:nvSpPr>
        <p:spPr>
          <a:xfrm>
            <a:off x="609601" y="273050"/>
            <a:ext cx="4011084" cy="116205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58" name="Google Shape;158;p18"/>
          <p:cNvSpPr txBox="1">
            <a:spLocks noGrp="1"/>
          </p:cNvSpPr>
          <p:nvPr>
            <p:ph type="body" idx="1"/>
          </p:nvPr>
        </p:nvSpPr>
        <p:spPr>
          <a:xfrm>
            <a:off x="4766733" y="273051"/>
            <a:ext cx="6815667" cy="5853113"/>
          </a:xfrm>
          <a:prstGeom prst="rect">
            <a:avLst/>
          </a:prstGeom>
          <a:noFill/>
          <a:ln>
            <a:noFill/>
          </a:ln>
        </p:spPr>
        <p:txBody>
          <a:bodyPr spcFirstLastPara="1" wrap="square" lIns="91425" tIns="45700" rIns="91425" bIns="45700" anchor="t" anchorCtr="0">
            <a:noAutofit/>
          </a:bodyPr>
          <a:lstStyle>
            <a:lvl1pPr marL="457200" lvl="0" indent="-431800" algn="l">
              <a:spcBef>
                <a:spcPts val="640"/>
              </a:spcBef>
              <a:spcAft>
                <a:spcPts val="0"/>
              </a:spcAft>
              <a:buClr>
                <a:schemeClr val="dk1"/>
              </a:buClr>
              <a:buSzPts val="3200"/>
              <a:buFont typeface="Arial"/>
              <a:buChar char="•"/>
              <a:defRPr sz="3200"/>
            </a:lvl1pPr>
            <a:lvl2pPr marL="914400" lvl="1" indent="-406400" algn="l">
              <a:spcBef>
                <a:spcPts val="560"/>
              </a:spcBef>
              <a:spcAft>
                <a:spcPts val="0"/>
              </a:spcAft>
              <a:buClr>
                <a:schemeClr val="dk1"/>
              </a:buClr>
              <a:buSzPts val="2800"/>
              <a:buFont typeface="Arial"/>
              <a:buChar char="–"/>
              <a:defRPr sz="2800"/>
            </a:lvl2pPr>
            <a:lvl3pPr marL="1371600" lvl="2" indent="-381000" algn="l">
              <a:spcBef>
                <a:spcPts val="480"/>
              </a:spcBef>
              <a:spcAft>
                <a:spcPts val="0"/>
              </a:spcAft>
              <a:buClr>
                <a:schemeClr val="dk1"/>
              </a:buClr>
              <a:buSzPts val="2400"/>
              <a:buFont typeface="Arial"/>
              <a:buChar char="•"/>
              <a:defRPr sz="2400"/>
            </a:lvl3pPr>
            <a:lvl4pPr marL="1828800" lvl="3" indent="-355600" algn="l">
              <a:spcBef>
                <a:spcPts val="400"/>
              </a:spcBef>
              <a:spcAft>
                <a:spcPts val="0"/>
              </a:spcAft>
              <a:buClr>
                <a:schemeClr val="dk1"/>
              </a:buClr>
              <a:buSzPts val="2000"/>
              <a:buFont typeface="Arial"/>
              <a:buChar char="–"/>
              <a:defRPr sz="2000"/>
            </a:lvl4pPr>
            <a:lvl5pPr marL="2286000" lvl="4" indent="-355600" algn="l">
              <a:spcBef>
                <a:spcPts val="400"/>
              </a:spcBef>
              <a:spcAft>
                <a:spcPts val="0"/>
              </a:spcAft>
              <a:buClr>
                <a:schemeClr val="dk1"/>
              </a:buClr>
              <a:buSzPts val="2000"/>
              <a:buFont typeface="Arial"/>
              <a:buChar char="»"/>
              <a:defRPr sz="2000"/>
            </a:lvl5pPr>
            <a:lvl6pPr marL="2743200" lvl="5" indent="-355600" algn="l">
              <a:spcBef>
                <a:spcPts val="400"/>
              </a:spcBef>
              <a:spcAft>
                <a:spcPts val="0"/>
              </a:spcAft>
              <a:buClr>
                <a:schemeClr val="dk1"/>
              </a:buClr>
              <a:buSzPts val="2000"/>
              <a:buFont typeface="Arial"/>
              <a:buChar char="»"/>
              <a:defRPr sz="2000"/>
            </a:lvl6pPr>
            <a:lvl7pPr marL="3200400" lvl="6" indent="-355600" algn="l">
              <a:spcBef>
                <a:spcPts val="400"/>
              </a:spcBef>
              <a:spcAft>
                <a:spcPts val="0"/>
              </a:spcAft>
              <a:buClr>
                <a:schemeClr val="dk1"/>
              </a:buClr>
              <a:buSzPts val="2000"/>
              <a:buFont typeface="Arial"/>
              <a:buChar char="»"/>
              <a:defRPr sz="2000"/>
            </a:lvl7pPr>
            <a:lvl8pPr marL="3657600" lvl="7" indent="-355600" algn="l">
              <a:spcBef>
                <a:spcPts val="400"/>
              </a:spcBef>
              <a:spcAft>
                <a:spcPts val="0"/>
              </a:spcAft>
              <a:buClr>
                <a:schemeClr val="dk1"/>
              </a:buClr>
              <a:buSzPts val="2000"/>
              <a:buFont typeface="Arial"/>
              <a:buChar char="»"/>
              <a:defRPr sz="2000"/>
            </a:lvl8pPr>
            <a:lvl9pPr marL="4114800" lvl="8" indent="-355600" algn="l">
              <a:spcBef>
                <a:spcPts val="400"/>
              </a:spcBef>
              <a:spcAft>
                <a:spcPts val="0"/>
              </a:spcAft>
              <a:buClr>
                <a:schemeClr val="dk1"/>
              </a:buClr>
              <a:buSzPts val="2000"/>
              <a:buFont typeface="Arial"/>
              <a:buChar char="»"/>
              <a:defRPr sz="2000"/>
            </a:lvl9pPr>
          </a:lstStyle>
          <a:p>
            <a:endParaRPr/>
          </a:p>
        </p:txBody>
      </p:sp>
      <p:sp>
        <p:nvSpPr>
          <p:cNvPr id="159" name="Google Shape;159;p18"/>
          <p:cNvSpPr txBox="1">
            <a:spLocks noGrp="1"/>
          </p:cNvSpPr>
          <p:nvPr>
            <p:ph type="body" idx="2"/>
          </p:nvPr>
        </p:nvSpPr>
        <p:spPr>
          <a:xfrm>
            <a:off x="609601" y="1435101"/>
            <a:ext cx="4011084" cy="4691063"/>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1400"/>
              <a:buFont typeface="Arial"/>
              <a:buNone/>
              <a:defRPr sz="1400"/>
            </a:lvl1pPr>
            <a:lvl2pPr marL="914400" lvl="1" indent="-228600" algn="l">
              <a:spcBef>
                <a:spcPts val="240"/>
              </a:spcBef>
              <a:spcAft>
                <a:spcPts val="0"/>
              </a:spcAft>
              <a:buClr>
                <a:schemeClr val="dk1"/>
              </a:buClr>
              <a:buSzPts val="1200"/>
              <a:buFont typeface="Arial"/>
              <a:buNone/>
              <a:defRPr sz="1200"/>
            </a:lvl2pPr>
            <a:lvl3pPr marL="1371600" lvl="2" indent="-228600" algn="l">
              <a:spcBef>
                <a:spcPts val="200"/>
              </a:spcBef>
              <a:spcAft>
                <a:spcPts val="0"/>
              </a:spcAft>
              <a:buClr>
                <a:schemeClr val="dk1"/>
              </a:buClr>
              <a:buSzPts val="1000"/>
              <a:buFont typeface="Arial"/>
              <a:buNone/>
              <a:defRPr sz="1000"/>
            </a:lvl3pPr>
            <a:lvl4pPr marL="1828800" lvl="3" indent="-228600" algn="l">
              <a:spcBef>
                <a:spcPts val="180"/>
              </a:spcBef>
              <a:spcAft>
                <a:spcPts val="0"/>
              </a:spcAft>
              <a:buClr>
                <a:schemeClr val="dk1"/>
              </a:buClr>
              <a:buSzPts val="900"/>
              <a:buFont typeface="Arial"/>
              <a:buNone/>
              <a:defRPr sz="900"/>
            </a:lvl4pPr>
            <a:lvl5pPr marL="2286000" lvl="4" indent="-228600" algn="l">
              <a:spcBef>
                <a:spcPts val="180"/>
              </a:spcBef>
              <a:spcAft>
                <a:spcPts val="0"/>
              </a:spcAft>
              <a:buClr>
                <a:schemeClr val="dk1"/>
              </a:buClr>
              <a:buSzPts val="900"/>
              <a:buFont typeface="Arial"/>
              <a:buNone/>
              <a:defRPr sz="900"/>
            </a:lvl5pPr>
            <a:lvl6pPr marL="2743200" lvl="5" indent="-228600" algn="l">
              <a:spcBef>
                <a:spcPts val="180"/>
              </a:spcBef>
              <a:spcAft>
                <a:spcPts val="0"/>
              </a:spcAft>
              <a:buClr>
                <a:schemeClr val="dk1"/>
              </a:buClr>
              <a:buSzPts val="900"/>
              <a:buFont typeface="Arial"/>
              <a:buNone/>
              <a:defRPr sz="900"/>
            </a:lvl6pPr>
            <a:lvl7pPr marL="3200400" lvl="6" indent="-228600" algn="l">
              <a:spcBef>
                <a:spcPts val="180"/>
              </a:spcBef>
              <a:spcAft>
                <a:spcPts val="0"/>
              </a:spcAft>
              <a:buClr>
                <a:schemeClr val="dk1"/>
              </a:buClr>
              <a:buSzPts val="900"/>
              <a:buFont typeface="Arial"/>
              <a:buNone/>
              <a:defRPr sz="900"/>
            </a:lvl7pPr>
            <a:lvl8pPr marL="3657600" lvl="7" indent="-228600" algn="l">
              <a:spcBef>
                <a:spcPts val="180"/>
              </a:spcBef>
              <a:spcAft>
                <a:spcPts val="0"/>
              </a:spcAft>
              <a:buClr>
                <a:schemeClr val="dk1"/>
              </a:buClr>
              <a:buSzPts val="900"/>
              <a:buFont typeface="Arial"/>
              <a:buNone/>
              <a:defRPr sz="900"/>
            </a:lvl8pPr>
            <a:lvl9pPr marL="4114800" lvl="8" indent="-228600" algn="l">
              <a:spcBef>
                <a:spcPts val="180"/>
              </a:spcBef>
              <a:spcAft>
                <a:spcPts val="0"/>
              </a:spcAft>
              <a:buClr>
                <a:schemeClr val="dk1"/>
              </a:buClr>
              <a:buSzPts val="900"/>
              <a:buFont typeface="Arial"/>
              <a:buNone/>
              <a:defRPr sz="900"/>
            </a:lvl9pPr>
          </a:lstStyle>
          <a:p>
            <a:endParaRPr/>
          </a:p>
        </p:txBody>
      </p:sp>
      <p:sp>
        <p:nvSpPr>
          <p:cNvPr id="160" name="Google Shape;160;p18"/>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1" name="Google Shape;161;p18"/>
          <p:cNvSpPr txBox="1">
            <a:spLocks noGrp="1"/>
          </p:cNvSpPr>
          <p:nvPr>
            <p:ph type="ftr" idx="11"/>
          </p:nvPr>
        </p:nvSpPr>
        <p:spPr>
          <a:xfrm>
            <a:off x="4165600" y="6245225"/>
            <a:ext cx="38608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2" name="Google Shape;162;p18"/>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400">
                <a:solidFill>
                  <a:srgbClr val="000000"/>
                </a:solidFill>
                <a:latin typeface="Arial"/>
                <a:ea typeface="Arial"/>
                <a:cs typeface="Arial"/>
                <a:sym typeface="Arial"/>
              </a:defRPr>
            </a:lvl1pPr>
            <a:lvl2pPr marL="0" lvl="1" indent="0" algn="r">
              <a:spcBef>
                <a:spcPts val="0"/>
              </a:spcBef>
              <a:buNone/>
              <a:defRPr sz="1400">
                <a:solidFill>
                  <a:srgbClr val="000000"/>
                </a:solidFill>
                <a:latin typeface="Arial"/>
                <a:ea typeface="Arial"/>
                <a:cs typeface="Arial"/>
                <a:sym typeface="Arial"/>
              </a:defRPr>
            </a:lvl2pPr>
            <a:lvl3pPr marL="0" lvl="2" indent="0" algn="r">
              <a:spcBef>
                <a:spcPts val="0"/>
              </a:spcBef>
              <a:buNone/>
              <a:defRPr sz="1400">
                <a:solidFill>
                  <a:srgbClr val="000000"/>
                </a:solidFill>
                <a:latin typeface="Arial"/>
                <a:ea typeface="Arial"/>
                <a:cs typeface="Arial"/>
                <a:sym typeface="Arial"/>
              </a:defRPr>
            </a:lvl3pPr>
            <a:lvl4pPr marL="0" lvl="3" indent="0" algn="r">
              <a:spcBef>
                <a:spcPts val="0"/>
              </a:spcBef>
              <a:buNone/>
              <a:defRPr sz="1400">
                <a:solidFill>
                  <a:srgbClr val="000000"/>
                </a:solidFill>
                <a:latin typeface="Arial"/>
                <a:ea typeface="Arial"/>
                <a:cs typeface="Arial"/>
                <a:sym typeface="Arial"/>
              </a:defRPr>
            </a:lvl4pPr>
            <a:lvl5pPr marL="0" lvl="4" indent="0" algn="r">
              <a:spcBef>
                <a:spcPts val="0"/>
              </a:spcBef>
              <a:buNone/>
              <a:defRPr sz="1400">
                <a:solidFill>
                  <a:srgbClr val="000000"/>
                </a:solidFill>
                <a:latin typeface="Arial"/>
                <a:ea typeface="Arial"/>
                <a:cs typeface="Arial"/>
                <a:sym typeface="Arial"/>
              </a:defRPr>
            </a:lvl5pPr>
            <a:lvl6pPr marL="0" lvl="5" indent="0" algn="r">
              <a:spcBef>
                <a:spcPts val="0"/>
              </a:spcBef>
              <a:buNone/>
              <a:defRPr sz="1400">
                <a:solidFill>
                  <a:srgbClr val="000000"/>
                </a:solidFill>
                <a:latin typeface="Arial"/>
                <a:ea typeface="Arial"/>
                <a:cs typeface="Arial"/>
                <a:sym typeface="Arial"/>
              </a:defRPr>
            </a:lvl6pPr>
            <a:lvl7pPr marL="0" lvl="6" indent="0" algn="r">
              <a:spcBef>
                <a:spcPts val="0"/>
              </a:spcBef>
              <a:buNone/>
              <a:defRPr sz="1400">
                <a:solidFill>
                  <a:srgbClr val="000000"/>
                </a:solidFill>
                <a:latin typeface="Arial"/>
                <a:ea typeface="Arial"/>
                <a:cs typeface="Arial"/>
                <a:sym typeface="Arial"/>
              </a:defRPr>
            </a:lvl7pPr>
            <a:lvl8pPr marL="0" lvl="7" indent="0" algn="r">
              <a:spcBef>
                <a:spcPts val="0"/>
              </a:spcBef>
              <a:buNone/>
              <a:defRPr sz="1400">
                <a:solidFill>
                  <a:srgbClr val="000000"/>
                </a:solidFill>
                <a:latin typeface="Arial"/>
                <a:ea typeface="Arial"/>
                <a:cs typeface="Arial"/>
                <a:sym typeface="Arial"/>
              </a:defRPr>
            </a:lvl8pPr>
            <a:lvl9pPr marL="0" lvl="8" indent="0" algn="r">
              <a:spcBef>
                <a:spcPts val="0"/>
              </a:spcBef>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_WITH_CAPTION_TEXT">
    <p:spTree>
      <p:nvGrpSpPr>
        <p:cNvPr id="1" name="Shape 163"/>
        <p:cNvGrpSpPr/>
        <p:nvPr/>
      </p:nvGrpSpPr>
      <p:grpSpPr>
        <a:xfrm>
          <a:off x="0" y="0"/>
          <a:ext cx="0" cy="0"/>
          <a:chOff x="0" y="0"/>
          <a:chExt cx="0" cy="0"/>
        </a:xfrm>
      </p:grpSpPr>
      <p:sp>
        <p:nvSpPr>
          <p:cNvPr id="164" name="Google Shape;164;p19"/>
          <p:cNvSpPr txBox="1">
            <a:spLocks noGrp="1"/>
          </p:cNvSpPr>
          <p:nvPr>
            <p:ph type="title"/>
          </p:nvPr>
        </p:nvSpPr>
        <p:spPr>
          <a:xfrm>
            <a:off x="2389717" y="4800600"/>
            <a:ext cx="7315200" cy="566738"/>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65" name="Google Shape;165;p19"/>
          <p:cNvSpPr>
            <a:spLocks noGrp="1"/>
          </p:cNvSpPr>
          <p:nvPr>
            <p:ph type="pic" idx="2"/>
          </p:nvPr>
        </p:nvSpPr>
        <p:spPr>
          <a:xfrm>
            <a:off x="2389717" y="612775"/>
            <a:ext cx="7315200" cy="4114800"/>
          </a:xfrm>
          <a:prstGeom prst="rect">
            <a:avLst/>
          </a:prstGeom>
          <a:noFill/>
          <a:ln>
            <a:noFill/>
          </a:ln>
        </p:spPr>
      </p:sp>
      <p:sp>
        <p:nvSpPr>
          <p:cNvPr id="166" name="Google Shape;166;p19"/>
          <p:cNvSpPr txBox="1">
            <a:spLocks noGrp="1"/>
          </p:cNvSpPr>
          <p:nvPr>
            <p:ph type="body" idx="1"/>
          </p:nvPr>
        </p:nvSpPr>
        <p:spPr>
          <a:xfrm>
            <a:off x="2389717" y="5367338"/>
            <a:ext cx="7315200" cy="804862"/>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1400"/>
              <a:buFont typeface="Arial"/>
              <a:buNone/>
              <a:defRPr sz="1400"/>
            </a:lvl1pPr>
            <a:lvl2pPr marL="914400" lvl="1" indent="-228600" algn="l">
              <a:spcBef>
                <a:spcPts val="240"/>
              </a:spcBef>
              <a:spcAft>
                <a:spcPts val="0"/>
              </a:spcAft>
              <a:buClr>
                <a:schemeClr val="dk1"/>
              </a:buClr>
              <a:buSzPts val="1200"/>
              <a:buFont typeface="Arial"/>
              <a:buNone/>
              <a:defRPr sz="1200"/>
            </a:lvl2pPr>
            <a:lvl3pPr marL="1371600" lvl="2" indent="-228600" algn="l">
              <a:spcBef>
                <a:spcPts val="200"/>
              </a:spcBef>
              <a:spcAft>
                <a:spcPts val="0"/>
              </a:spcAft>
              <a:buClr>
                <a:schemeClr val="dk1"/>
              </a:buClr>
              <a:buSzPts val="1000"/>
              <a:buFont typeface="Arial"/>
              <a:buNone/>
              <a:defRPr sz="1000"/>
            </a:lvl3pPr>
            <a:lvl4pPr marL="1828800" lvl="3" indent="-228600" algn="l">
              <a:spcBef>
                <a:spcPts val="180"/>
              </a:spcBef>
              <a:spcAft>
                <a:spcPts val="0"/>
              </a:spcAft>
              <a:buClr>
                <a:schemeClr val="dk1"/>
              </a:buClr>
              <a:buSzPts val="900"/>
              <a:buFont typeface="Arial"/>
              <a:buNone/>
              <a:defRPr sz="900"/>
            </a:lvl4pPr>
            <a:lvl5pPr marL="2286000" lvl="4" indent="-228600" algn="l">
              <a:spcBef>
                <a:spcPts val="180"/>
              </a:spcBef>
              <a:spcAft>
                <a:spcPts val="0"/>
              </a:spcAft>
              <a:buClr>
                <a:schemeClr val="dk1"/>
              </a:buClr>
              <a:buSzPts val="900"/>
              <a:buFont typeface="Arial"/>
              <a:buNone/>
              <a:defRPr sz="900"/>
            </a:lvl5pPr>
            <a:lvl6pPr marL="2743200" lvl="5" indent="-228600" algn="l">
              <a:spcBef>
                <a:spcPts val="180"/>
              </a:spcBef>
              <a:spcAft>
                <a:spcPts val="0"/>
              </a:spcAft>
              <a:buClr>
                <a:schemeClr val="dk1"/>
              </a:buClr>
              <a:buSzPts val="900"/>
              <a:buFont typeface="Arial"/>
              <a:buNone/>
              <a:defRPr sz="900"/>
            </a:lvl6pPr>
            <a:lvl7pPr marL="3200400" lvl="6" indent="-228600" algn="l">
              <a:spcBef>
                <a:spcPts val="180"/>
              </a:spcBef>
              <a:spcAft>
                <a:spcPts val="0"/>
              </a:spcAft>
              <a:buClr>
                <a:schemeClr val="dk1"/>
              </a:buClr>
              <a:buSzPts val="900"/>
              <a:buFont typeface="Arial"/>
              <a:buNone/>
              <a:defRPr sz="900"/>
            </a:lvl7pPr>
            <a:lvl8pPr marL="3657600" lvl="7" indent="-228600" algn="l">
              <a:spcBef>
                <a:spcPts val="180"/>
              </a:spcBef>
              <a:spcAft>
                <a:spcPts val="0"/>
              </a:spcAft>
              <a:buClr>
                <a:schemeClr val="dk1"/>
              </a:buClr>
              <a:buSzPts val="900"/>
              <a:buFont typeface="Arial"/>
              <a:buNone/>
              <a:defRPr sz="900"/>
            </a:lvl8pPr>
            <a:lvl9pPr marL="4114800" lvl="8" indent="-228600" algn="l">
              <a:spcBef>
                <a:spcPts val="180"/>
              </a:spcBef>
              <a:spcAft>
                <a:spcPts val="0"/>
              </a:spcAft>
              <a:buClr>
                <a:schemeClr val="dk1"/>
              </a:buClr>
              <a:buSzPts val="900"/>
              <a:buFont typeface="Arial"/>
              <a:buNone/>
              <a:defRPr sz="900"/>
            </a:lvl9pPr>
          </a:lstStyle>
          <a:p>
            <a:endParaRPr/>
          </a:p>
        </p:txBody>
      </p:sp>
      <p:sp>
        <p:nvSpPr>
          <p:cNvPr id="167" name="Google Shape;167;p19"/>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8" name="Google Shape;168;p19"/>
          <p:cNvSpPr txBox="1">
            <a:spLocks noGrp="1"/>
          </p:cNvSpPr>
          <p:nvPr>
            <p:ph type="ftr" idx="11"/>
          </p:nvPr>
        </p:nvSpPr>
        <p:spPr>
          <a:xfrm>
            <a:off x="4165600" y="6245225"/>
            <a:ext cx="38608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9" name="Google Shape;169;p19"/>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400">
                <a:solidFill>
                  <a:srgbClr val="000000"/>
                </a:solidFill>
                <a:latin typeface="Arial"/>
                <a:ea typeface="Arial"/>
                <a:cs typeface="Arial"/>
                <a:sym typeface="Arial"/>
              </a:defRPr>
            </a:lvl1pPr>
            <a:lvl2pPr marL="0" lvl="1" indent="0" algn="r">
              <a:spcBef>
                <a:spcPts val="0"/>
              </a:spcBef>
              <a:buNone/>
              <a:defRPr sz="1400">
                <a:solidFill>
                  <a:srgbClr val="000000"/>
                </a:solidFill>
                <a:latin typeface="Arial"/>
                <a:ea typeface="Arial"/>
                <a:cs typeface="Arial"/>
                <a:sym typeface="Arial"/>
              </a:defRPr>
            </a:lvl2pPr>
            <a:lvl3pPr marL="0" lvl="2" indent="0" algn="r">
              <a:spcBef>
                <a:spcPts val="0"/>
              </a:spcBef>
              <a:buNone/>
              <a:defRPr sz="1400">
                <a:solidFill>
                  <a:srgbClr val="000000"/>
                </a:solidFill>
                <a:latin typeface="Arial"/>
                <a:ea typeface="Arial"/>
                <a:cs typeface="Arial"/>
                <a:sym typeface="Arial"/>
              </a:defRPr>
            </a:lvl3pPr>
            <a:lvl4pPr marL="0" lvl="3" indent="0" algn="r">
              <a:spcBef>
                <a:spcPts val="0"/>
              </a:spcBef>
              <a:buNone/>
              <a:defRPr sz="1400">
                <a:solidFill>
                  <a:srgbClr val="000000"/>
                </a:solidFill>
                <a:latin typeface="Arial"/>
                <a:ea typeface="Arial"/>
                <a:cs typeface="Arial"/>
                <a:sym typeface="Arial"/>
              </a:defRPr>
            </a:lvl4pPr>
            <a:lvl5pPr marL="0" lvl="4" indent="0" algn="r">
              <a:spcBef>
                <a:spcPts val="0"/>
              </a:spcBef>
              <a:buNone/>
              <a:defRPr sz="1400">
                <a:solidFill>
                  <a:srgbClr val="000000"/>
                </a:solidFill>
                <a:latin typeface="Arial"/>
                <a:ea typeface="Arial"/>
                <a:cs typeface="Arial"/>
                <a:sym typeface="Arial"/>
              </a:defRPr>
            </a:lvl5pPr>
            <a:lvl6pPr marL="0" lvl="5" indent="0" algn="r">
              <a:spcBef>
                <a:spcPts val="0"/>
              </a:spcBef>
              <a:buNone/>
              <a:defRPr sz="1400">
                <a:solidFill>
                  <a:srgbClr val="000000"/>
                </a:solidFill>
                <a:latin typeface="Arial"/>
                <a:ea typeface="Arial"/>
                <a:cs typeface="Arial"/>
                <a:sym typeface="Arial"/>
              </a:defRPr>
            </a:lvl6pPr>
            <a:lvl7pPr marL="0" lvl="6" indent="0" algn="r">
              <a:spcBef>
                <a:spcPts val="0"/>
              </a:spcBef>
              <a:buNone/>
              <a:defRPr sz="1400">
                <a:solidFill>
                  <a:srgbClr val="000000"/>
                </a:solidFill>
                <a:latin typeface="Arial"/>
                <a:ea typeface="Arial"/>
                <a:cs typeface="Arial"/>
                <a:sym typeface="Arial"/>
              </a:defRPr>
            </a:lvl7pPr>
            <a:lvl8pPr marL="0" lvl="7" indent="0" algn="r">
              <a:spcBef>
                <a:spcPts val="0"/>
              </a:spcBef>
              <a:buNone/>
              <a:defRPr sz="1400">
                <a:solidFill>
                  <a:srgbClr val="000000"/>
                </a:solidFill>
                <a:latin typeface="Arial"/>
                <a:ea typeface="Arial"/>
                <a:cs typeface="Arial"/>
                <a:sym typeface="Arial"/>
              </a:defRPr>
            </a:lvl8pPr>
            <a:lvl9pPr marL="0" lvl="8" indent="0" algn="r">
              <a:spcBef>
                <a:spcPts val="0"/>
              </a:spcBef>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matchingName="Title and Vertical Text" type="vertTx">
  <p:cSld name="VERTICAL_TEXT">
    <p:spTree>
      <p:nvGrpSpPr>
        <p:cNvPr id="1" name="Shape 170"/>
        <p:cNvGrpSpPr/>
        <p:nvPr/>
      </p:nvGrpSpPr>
      <p:grpSpPr>
        <a:xfrm>
          <a:off x="0" y="0"/>
          <a:ext cx="0" cy="0"/>
          <a:chOff x="0" y="0"/>
          <a:chExt cx="0" cy="0"/>
        </a:xfrm>
      </p:grpSpPr>
      <p:sp>
        <p:nvSpPr>
          <p:cNvPr id="171" name="Google Shape;171;p20"/>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72" name="Google Shape;172;p20"/>
          <p:cNvSpPr txBox="1">
            <a:spLocks noGrp="1"/>
          </p:cNvSpPr>
          <p:nvPr>
            <p:ph type="body" idx="1"/>
          </p:nvPr>
        </p:nvSpPr>
        <p:spPr>
          <a:xfrm rot="5400000">
            <a:off x="3833019" y="-1623218"/>
            <a:ext cx="4525963" cy="109728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73" name="Google Shape;173;p20"/>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4" name="Google Shape;174;p20"/>
          <p:cNvSpPr txBox="1">
            <a:spLocks noGrp="1"/>
          </p:cNvSpPr>
          <p:nvPr>
            <p:ph type="ftr" idx="11"/>
          </p:nvPr>
        </p:nvSpPr>
        <p:spPr>
          <a:xfrm>
            <a:off x="4165600" y="6245225"/>
            <a:ext cx="38608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5" name="Google Shape;175;p20"/>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400">
                <a:solidFill>
                  <a:srgbClr val="000000"/>
                </a:solidFill>
                <a:latin typeface="Arial"/>
                <a:ea typeface="Arial"/>
                <a:cs typeface="Arial"/>
                <a:sym typeface="Arial"/>
              </a:defRPr>
            </a:lvl1pPr>
            <a:lvl2pPr marL="0" lvl="1" indent="0" algn="r">
              <a:spcBef>
                <a:spcPts val="0"/>
              </a:spcBef>
              <a:buNone/>
              <a:defRPr sz="1400">
                <a:solidFill>
                  <a:srgbClr val="000000"/>
                </a:solidFill>
                <a:latin typeface="Arial"/>
                <a:ea typeface="Arial"/>
                <a:cs typeface="Arial"/>
                <a:sym typeface="Arial"/>
              </a:defRPr>
            </a:lvl2pPr>
            <a:lvl3pPr marL="0" lvl="2" indent="0" algn="r">
              <a:spcBef>
                <a:spcPts val="0"/>
              </a:spcBef>
              <a:buNone/>
              <a:defRPr sz="1400">
                <a:solidFill>
                  <a:srgbClr val="000000"/>
                </a:solidFill>
                <a:latin typeface="Arial"/>
                <a:ea typeface="Arial"/>
                <a:cs typeface="Arial"/>
                <a:sym typeface="Arial"/>
              </a:defRPr>
            </a:lvl3pPr>
            <a:lvl4pPr marL="0" lvl="3" indent="0" algn="r">
              <a:spcBef>
                <a:spcPts val="0"/>
              </a:spcBef>
              <a:buNone/>
              <a:defRPr sz="1400">
                <a:solidFill>
                  <a:srgbClr val="000000"/>
                </a:solidFill>
                <a:latin typeface="Arial"/>
                <a:ea typeface="Arial"/>
                <a:cs typeface="Arial"/>
                <a:sym typeface="Arial"/>
              </a:defRPr>
            </a:lvl4pPr>
            <a:lvl5pPr marL="0" lvl="4" indent="0" algn="r">
              <a:spcBef>
                <a:spcPts val="0"/>
              </a:spcBef>
              <a:buNone/>
              <a:defRPr sz="1400">
                <a:solidFill>
                  <a:srgbClr val="000000"/>
                </a:solidFill>
                <a:latin typeface="Arial"/>
                <a:ea typeface="Arial"/>
                <a:cs typeface="Arial"/>
                <a:sym typeface="Arial"/>
              </a:defRPr>
            </a:lvl5pPr>
            <a:lvl6pPr marL="0" lvl="5" indent="0" algn="r">
              <a:spcBef>
                <a:spcPts val="0"/>
              </a:spcBef>
              <a:buNone/>
              <a:defRPr sz="1400">
                <a:solidFill>
                  <a:srgbClr val="000000"/>
                </a:solidFill>
                <a:latin typeface="Arial"/>
                <a:ea typeface="Arial"/>
                <a:cs typeface="Arial"/>
                <a:sym typeface="Arial"/>
              </a:defRPr>
            </a:lvl6pPr>
            <a:lvl7pPr marL="0" lvl="6" indent="0" algn="r">
              <a:spcBef>
                <a:spcPts val="0"/>
              </a:spcBef>
              <a:buNone/>
              <a:defRPr sz="1400">
                <a:solidFill>
                  <a:srgbClr val="000000"/>
                </a:solidFill>
                <a:latin typeface="Arial"/>
                <a:ea typeface="Arial"/>
                <a:cs typeface="Arial"/>
                <a:sym typeface="Arial"/>
              </a:defRPr>
            </a:lvl7pPr>
            <a:lvl8pPr marL="0" lvl="7" indent="0" algn="r">
              <a:spcBef>
                <a:spcPts val="0"/>
              </a:spcBef>
              <a:buNone/>
              <a:defRPr sz="1400">
                <a:solidFill>
                  <a:srgbClr val="000000"/>
                </a:solidFill>
                <a:latin typeface="Arial"/>
                <a:ea typeface="Arial"/>
                <a:cs typeface="Arial"/>
                <a:sym typeface="Arial"/>
              </a:defRPr>
            </a:lvl8pPr>
            <a:lvl9pPr marL="0" lvl="8" indent="0" algn="r">
              <a:spcBef>
                <a:spcPts val="0"/>
              </a:spcBef>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matchingName="Vertical Title and Text" type="vertTitleAndTx">
  <p:cSld name="VERTICAL_TITLE_AND_VERTICAL_TEXT">
    <p:spTree>
      <p:nvGrpSpPr>
        <p:cNvPr id="1" name="Shape 176"/>
        <p:cNvGrpSpPr/>
        <p:nvPr/>
      </p:nvGrpSpPr>
      <p:grpSpPr>
        <a:xfrm>
          <a:off x="0" y="0"/>
          <a:ext cx="0" cy="0"/>
          <a:chOff x="0" y="0"/>
          <a:chExt cx="0" cy="0"/>
        </a:xfrm>
      </p:grpSpPr>
      <p:sp>
        <p:nvSpPr>
          <p:cNvPr id="177" name="Google Shape;177;p21"/>
          <p:cNvSpPr txBox="1">
            <a:spLocks noGrp="1"/>
          </p:cNvSpPr>
          <p:nvPr>
            <p:ph type="title"/>
          </p:nvPr>
        </p:nvSpPr>
        <p:spPr>
          <a:xfrm rot="5400000">
            <a:off x="7285038" y="1828802"/>
            <a:ext cx="5851525" cy="27432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78" name="Google Shape;178;p21"/>
          <p:cNvSpPr txBox="1">
            <a:spLocks noGrp="1"/>
          </p:cNvSpPr>
          <p:nvPr>
            <p:ph type="body" idx="1"/>
          </p:nvPr>
        </p:nvSpPr>
        <p:spPr>
          <a:xfrm rot="5400000">
            <a:off x="1697038" y="-812799"/>
            <a:ext cx="5851525" cy="80264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79" name="Google Shape;179;p21"/>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0" name="Google Shape;180;p21"/>
          <p:cNvSpPr txBox="1">
            <a:spLocks noGrp="1"/>
          </p:cNvSpPr>
          <p:nvPr>
            <p:ph type="ftr" idx="11"/>
          </p:nvPr>
        </p:nvSpPr>
        <p:spPr>
          <a:xfrm>
            <a:off x="4165600" y="6245225"/>
            <a:ext cx="38608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1" name="Google Shape;181;p21"/>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400">
                <a:solidFill>
                  <a:srgbClr val="000000"/>
                </a:solidFill>
                <a:latin typeface="Arial"/>
                <a:ea typeface="Arial"/>
                <a:cs typeface="Arial"/>
                <a:sym typeface="Arial"/>
              </a:defRPr>
            </a:lvl1pPr>
            <a:lvl2pPr marL="0" lvl="1" indent="0" algn="r">
              <a:spcBef>
                <a:spcPts val="0"/>
              </a:spcBef>
              <a:buNone/>
              <a:defRPr sz="1400">
                <a:solidFill>
                  <a:srgbClr val="000000"/>
                </a:solidFill>
                <a:latin typeface="Arial"/>
                <a:ea typeface="Arial"/>
                <a:cs typeface="Arial"/>
                <a:sym typeface="Arial"/>
              </a:defRPr>
            </a:lvl2pPr>
            <a:lvl3pPr marL="0" lvl="2" indent="0" algn="r">
              <a:spcBef>
                <a:spcPts val="0"/>
              </a:spcBef>
              <a:buNone/>
              <a:defRPr sz="1400">
                <a:solidFill>
                  <a:srgbClr val="000000"/>
                </a:solidFill>
                <a:latin typeface="Arial"/>
                <a:ea typeface="Arial"/>
                <a:cs typeface="Arial"/>
                <a:sym typeface="Arial"/>
              </a:defRPr>
            </a:lvl3pPr>
            <a:lvl4pPr marL="0" lvl="3" indent="0" algn="r">
              <a:spcBef>
                <a:spcPts val="0"/>
              </a:spcBef>
              <a:buNone/>
              <a:defRPr sz="1400">
                <a:solidFill>
                  <a:srgbClr val="000000"/>
                </a:solidFill>
                <a:latin typeface="Arial"/>
                <a:ea typeface="Arial"/>
                <a:cs typeface="Arial"/>
                <a:sym typeface="Arial"/>
              </a:defRPr>
            </a:lvl4pPr>
            <a:lvl5pPr marL="0" lvl="4" indent="0" algn="r">
              <a:spcBef>
                <a:spcPts val="0"/>
              </a:spcBef>
              <a:buNone/>
              <a:defRPr sz="1400">
                <a:solidFill>
                  <a:srgbClr val="000000"/>
                </a:solidFill>
                <a:latin typeface="Arial"/>
                <a:ea typeface="Arial"/>
                <a:cs typeface="Arial"/>
                <a:sym typeface="Arial"/>
              </a:defRPr>
            </a:lvl5pPr>
            <a:lvl6pPr marL="0" lvl="5" indent="0" algn="r">
              <a:spcBef>
                <a:spcPts val="0"/>
              </a:spcBef>
              <a:buNone/>
              <a:defRPr sz="1400">
                <a:solidFill>
                  <a:srgbClr val="000000"/>
                </a:solidFill>
                <a:latin typeface="Arial"/>
                <a:ea typeface="Arial"/>
                <a:cs typeface="Arial"/>
                <a:sym typeface="Arial"/>
              </a:defRPr>
            </a:lvl6pPr>
            <a:lvl7pPr marL="0" lvl="6" indent="0" algn="r">
              <a:spcBef>
                <a:spcPts val="0"/>
              </a:spcBef>
              <a:buNone/>
              <a:defRPr sz="1400">
                <a:solidFill>
                  <a:srgbClr val="000000"/>
                </a:solidFill>
                <a:latin typeface="Arial"/>
                <a:ea typeface="Arial"/>
                <a:cs typeface="Arial"/>
                <a:sym typeface="Arial"/>
              </a:defRPr>
            </a:lvl7pPr>
            <a:lvl8pPr marL="0" lvl="7" indent="0" algn="r">
              <a:spcBef>
                <a:spcPts val="0"/>
              </a:spcBef>
              <a:buNone/>
              <a:defRPr sz="1400">
                <a:solidFill>
                  <a:srgbClr val="000000"/>
                </a:solidFill>
                <a:latin typeface="Arial"/>
                <a:ea typeface="Arial"/>
                <a:cs typeface="Arial"/>
                <a:sym typeface="Arial"/>
              </a:defRPr>
            </a:lvl8pPr>
            <a:lvl9pPr marL="0" lvl="8" indent="0" algn="r">
              <a:spcBef>
                <a:spcPts val="0"/>
              </a:spcBef>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Title and Content" type="obj">
  <p:cSld name="OBJECT">
    <p:spTree>
      <p:nvGrpSpPr>
        <p:cNvPr id="1" name="Shape 26"/>
        <p:cNvGrpSpPr/>
        <p:nvPr/>
      </p:nvGrpSpPr>
      <p:grpSpPr>
        <a:xfrm>
          <a:off x="0" y="0"/>
          <a:ext cx="0" cy="0"/>
          <a:chOff x="0" y="0"/>
          <a:chExt cx="0" cy="0"/>
        </a:xfrm>
      </p:grpSpPr>
      <p:sp>
        <p:nvSpPr>
          <p:cNvPr id="27" name="Google Shape;27;p3"/>
          <p:cNvSpPr txBox="1">
            <a:spLocks noGrp="1"/>
          </p:cNvSpPr>
          <p:nvPr>
            <p:ph type="title"/>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Clr>
                <a:schemeClr val="lt1"/>
              </a:buClr>
              <a:buSzPts val="2800"/>
              <a:buFont typeface="Calibri"/>
              <a:buNone/>
              <a:defRPr sz="2800" b="0" i="0" u="none" strike="noStrike" cap="none">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28" name="Google Shape;28;p3"/>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400"/>
              </a:spcBef>
              <a:spcAft>
                <a:spcPts val="0"/>
              </a:spcAft>
              <a:buClr>
                <a:schemeClr val="accent2"/>
              </a:buClr>
              <a:buSzPts val="1840"/>
              <a:buFont typeface="Noto Sans Symbols"/>
              <a:buNone/>
              <a:defRPr sz="2000" b="0" i="0" u="none" strike="noStrike" cap="none">
                <a:solidFill>
                  <a:srgbClr val="462B72"/>
                </a:solidFill>
                <a:latin typeface="Calibri"/>
                <a:ea typeface="Calibri"/>
                <a:cs typeface="Calibri"/>
                <a:sym typeface="Calibri"/>
              </a:defRPr>
            </a:lvl1pPr>
            <a:lvl2pPr marL="914400" marR="0" lvl="1" indent="-333756" algn="l" rtl="0">
              <a:spcBef>
                <a:spcPts val="600"/>
              </a:spcBef>
              <a:spcAft>
                <a:spcPts val="0"/>
              </a:spcAft>
              <a:buClr>
                <a:schemeClr val="accent2"/>
              </a:buClr>
              <a:buSzPts val="1656"/>
              <a:buFont typeface="Noto Sans Symbols"/>
              <a:buChar char="◼"/>
              <a:defRPr sz="1800" b="0" i="0" u="none" strike="noStrike" cap="none">
                <a:solidFill>
                  <a:srgbClr val="462B72"/>
                </a:solidFill>
                <a:latin typeface="Calibri"/>
                <a:ea typeface="Calibri"/>
                <a:cs typeface="Calibri"/>
                <a:sym typeface="Calibri"/>
              </a:defRPr>
            </a:lvl2pPr>
            <a:lvl3pPr marL="1371600" marR="0" lvl="2" indent="-322072" algn="l" rtl="0">
              <a:spcBef>
                <a:spcPts val="600"/>
              </a:spcBef>
              <a:spcAft>
                <a:spcPts val="0"/>
              </a:spcAft>
              <a:buClr>
                <a:schemeClr val="accent2"/>
              </a:buClr>
              <a:buSzPts val="1472"/>
              <a:buFont typeface="Noto Sans Symbols"/>
              <a:buChar char="◼"/>
              <a:defRPr sz="1600" b="0" i="0" u="none" strike="noStrike" cap="none">
                <a:solidFill>
                  <a:srgbClr val="462B72"/>
                </a:solidFill>
                <a:latin typeface="Calibri"/>
                <a:ea typeface="Calibri"/>
                <a:cs typeface="Calibri"/>
                <a:sym typeface="Calibri"/>
              </a:defRPr>
            </a:lvl3pPr>
            <a:lvl4pPr marL="1828800" marR="0" lvl="3" indent="-310388" algn="l" rtl="0">
              <a:spcBef>
                <a:spcPts val="600"/>
              </a:spcBef>
              <a:spcAft>
                <a:spcPts val="0"/>
              </a:spcAft>
              <a:buClr>
                <a:schemeClr val="accent2"/>
              </a:buClr>
              <a:buSzPts val="1288"/>
              <a:buFont typeface="Noto Sans Symbols"/>
              <a:buChar char="◼"/>
              <a:defRPr sz="1400" b="0" i="0" u="none" strike="noStrike" cap="none">
                <a:solidFill>
                  <a:srgbClr val="462B72"/>
                </a:solidFill>
                <a:latin typeface="Calibri"/>
                <a:ea typeface="Calibri"/>
                <a:cs typeface="Calibri"/>
                <a:sym typeface="Calibri"/>
              </a:defRPr>
            </a:lvl4pPr>
            <a:lvl5pPr marL="2286000" marR="0" lvl="4" indent="-310388" algn="l" rtl="0">
              <a:spcBef>
                <a:spcPts val="600"/>
              </a:spcBef>
              <a:spcAft>
                <a:spcPts val="0"/>
              </a:spcAft>
              <a:buClr>
                <a:schemeClr val="accent2"/>
              </a:buClr>
              <a:buSzPts val="1288"/>
              <a:buFont typeface="Noto Sans Symbols"/>
              <a:buChar char="◼"/>
              <a:defRPr sz="1400" b="0" i="0" u="none" strike="noStrike" cap="none">
                <a:solidFill>
                  <a:srgbClr val="462B72"/>
                </a:solidFill>
                <a:latin typeface="Calibri"/>
                <a:ea typeface="Calibri"/>
                <a:cs typeface="Calibri"/>
                <a:sym typeface="Calibri"/>
              </a:defRPr>
            </a:lvl5pPr>
            <a:lvl6pPr marL="2743200" marR="0" lvl="5" indent="-298704" algn="l" rtl="0">
              <a:spcBef>
                <a:spcPts val="600"/>
              </a:spcBef>
              <a:spcAft>
                <a:spcPts val="0"/>
              </a:spcAft>
              <a:buClr>
                <a:schemeClr val="accent2"/>
              </a:buClr>
              <a:buSzPts val="1104"/>
              <a:buFont typeface="Noto Sans Symbols"/>
              <a:buChar char="◼"/>
              <a:defRPr sz="1200" b="0" i="0" u="none" strike="noStrike" cap="none">
                <a:solidFill>
                  <a:schemeClr val="dk2"/>
                </a:solidFill>
                <a:latin typeface="Calibri"/>
                <a:ea typeface="Calibri"/>
                <a:cs typeface="Calibri"/>
                <a:sym typeface="Calibri"/>
              </a:defRPr>
            </a:lvl6pPr>
            <a:lvl7pPr marL="3200400" marR="0" lvl="6" indent="-298704" algn="l" rtl="0">
              <a:spcBef>
                <a:spcPts val="600"/>
              </a:spcBef>
              <a:spcAft>
                <a:spcPts val="0"/>
              </a:spcAft>
              <a:buClr>
                <a:schemeClr val="accent2"/>
              </a:buClr>
              <a:buSzPts val="1104"/>
              <a:buFont typeface="Noto Sans Symbols"/>
              <a:buChar char="◼"/>
              <a:defRPr sz="1200" b="0" i="0" u="none" strike="noStrike" cap="none">
                <a:solidFill>
                  <a:schemeClr val="dk2"/>
                </a:solidFill>
                <a:latin typeface="Calibri"/>
                <a:ea typeface="Calibri"/>
                <a:cs typeface="Calibri"/>
                <a:sym typeface="Calibri"/>
              </a:defRPr>
            </a:lvl7pPr>
            <a:lvl8pPr marL="3657600" marR="0" lvl="7" indent="-298703" algn="l" rtl="0">
              <a:spcBef>
                <a:spcPts val="600"/>
              </a:spcBef>
              <a:spcAft>
                <a:spcPts val="0"/>
              </a:spcAft>
              <a:buClr>
                <a:schemeClr val="accent2"/>
              </a:buClr>
              <a:buSzPts val="1104"/>
              <a:buFont typeface="Noto Sans Symbols"/>
              <a:buChar char="◼"/>
              <a:defRPr sz="1200" b="0" i="0" u="none" strike="noStrike" cap="none">
                <a:solidFill>
                  <a:schemeClr val="dk2"/>
                </a:solidFill>
                <a:latin typeface="Calibri"/>
                <a:ea typeface="Calibri"/>
                <a:cs typeface="Calibri"/>
                <a:sym typeface="Calibri"/>
              </a:defRPr>
            </a:lvl8pPr>
            <a:lvl9pPr marL="4114800" marR="0" lvl="8" indent="-298703" algn="l" rtl="0">
              <a:spcBef>
                <a:spcPts val="600"/>
              </a:spcBef>
              <a:spcAft>
                <a:spcPts val="600"/>
              </a:spcAft>
              <a:buClr>
                <a:schemeClr val="accent2"/>
              </a:buClr>
              <a:buSzPts val="1104"/>
              <a:buFont typeface="Noto Sans Symbols"/>
              <a:buChar char="◼"/>
              <a:defRPr sz="1200" b="0" i="0" u="none" strike="noStrike" cap="none">
                <a:solidFill>
                  <a:schemeClr val="dk2"/>
                </a:solidFill>
                <a:latin typeface="Calibri"/>
                <a:ea typeface="Calibri"/>
                <a:cs typeface="Calibri"/>
                <a:sym typeface="Calibri"/>
              </a:defRPr>
            </a:lvl9pPr>
          </a:lstStyle>
          <a:p>
            <a:endParaRPr/>
          </a:p>
        </p:txBody>
      </p:sp>
      <p:sp>
        <p:nvSpPr>
          <p:cNvPr id="29" name="Google Shape;29;p3"/>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0" name="Google Shape;30;p3"/>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1" name="Google Shape;31;p3"/>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193"/>
        <p:cNvGrpSpPr/>
        <p:nvPr/>
      </p:nvGrpSpPr>
      <p:grpSpPr>
        <a:xfrm>
          <a:off x="0" y="0"/>
          <a:ext cx="0" cy="0"/>
          <a:chOff x="0" y="0"/>
          <a:chExt cx="0" cy="0"/>
        </a:xfrm>
      </p:grpSpPr>
      <p:sp>
        <p:nvSpPr>
          <p:cNvPr id="194" name="Google Shape;194;p23"/>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95" name="Google Shape;195;p23"/>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96" name="Google Shape;196;p23"/>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matchingName="Title Slide">
  <p:cSld name="Title Slide">
    <p:spTree>
      <p:nvGrpSpPr>
        <p:cNvPr id="1" name="Shape 197"/>
        <p:cNvGrpSpPr/>
        <p:nvPr/>
      </p:nvGrpSpPr>
      <p:grpSpPr>
        <a:xfrm>
          <a:off x="0" y="0"/>
          <a:ext cx="0" cy="0"/>
          <a:chOff x="0" y="0"/>
          <a:chExt cx="0" cy="0"/>
        </a:xfrm>
      </p:grpSpPr>
      <p:sp>
        <p:nvSpPr>
          <p:cNvPr id="198" name="Google Shape;198;p24"/>
          <p:cNvSpPr txBox="1">
            <a:spLocks noGrp="1"/>
          </p:cNvSpPr>
          <p:nvPr>
            <p:ph type="ctrTitle"/>
          </p:nvPr>
        </p:nvSpPr>
        <p:spPr>
          <a:xfrm>
            <a:off x="311874" y="975219"/>
            <a:ext cx="9336103" cy="1019836"/>
          </a:xfrm>
          <a:prstGeom prst="rect">
            <a:avLst/>
          </a:prstGeom>
          <a:noFill/>
          <a:ln>
            <a:noFill/>
          </a:ln>
        </p:spPr>
        <p:txBody>
          <a:bodyPr spcFirstLastPara="1" wrap="square" lIns="91425" tIns="45700" rIns="91425" bIns="45700" anchor="b" anchorCtr="0">
            <a:normAutofit/>
          </a:bodyPr>
          <a:lstStyle>
            <a:lvl1pPr marR="0" lvl="0" algn="l" rtl="0">
              <a:spcBef>
                <a:spcPts val="0"/>
              </a:spcBef>
              <a:spcAft>
                <a:spcPts val="0"/>
              </a:spcAft>
              <a:buClr>
                <a:srgbClr val="2F2466"/>
              </a:buClr>
              <a:buSzPts val="4000"/>
              <a:buFont typeface="Calibri"/>
              <a:buNone/>
              <a:defRPr sz="4000" b="0" i="0" u="none" strike="noStrike" cap="none">
                <a:solidFill>
                  <a:srgbClr val="2F2466"/>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199" name="Google Shape;199;p24"/>
          <p:cNvSpPr txBox="1">
            <a:spLocks noGrp="1"/>
          </p:cNvSpPr>
          <p:nvPr>
            <p:ph type="subTitle" idx="1"/>
          </p:nvPr>
        </p:nvSpPr>
        <p:spPr>
          <a:xfrm>
            <a:off x="311875" y="2021578"/>
            <a:ext cx="9336102" cy="590321"/>
          </a:xfrm>
          <a:prstGeom prst="rect">
            <a:avLst/>
          </a:prstGeom>
          <a:noFill/>
          <a:ln>
            <a:noFill/>
          </a:ln>
        </p:spPr>
        <p:txBody>
          <a:bodyPr spcFirstLastPara="1" wrap="square" lIns="91425" tIns="45700" rIns="91425" bIns="45700" anchor="t" anchorCtr="0">
            <a:normAutofit/>
          </a:bodyPr>
          <a:lstStyle>
            <a:lvl1pPr marR="0" lvl="0" algn="l" rtl="0">
              <a:spcBef>
                <a:spcPts val="320"/>
              </a:spcBef>
              <a:spcAft>
                <a:spcPts val="0"/>
              </a:spcAft>
              <a:buClr>
                <a:schemeClr val="accent2"/>
              </a:buClr>
              <a:buSzPts val="1472"/>
              <a:buFont typeface="Noto Sans Symbols"/>
              <a:buNone/>
              <a:defRPr sz="1600" b="0" i="0" u="none" strike="noStrike" cap="none">
                <a:solidFill>
                  <a:srgbClr val="7F7F7F"/>
                </a:solidFill>
                <a:latin typeface="Calibri"/>
                <a:ea typeface="Calibri"/>
                <a:cs typeface="Calibri"/>
                <a:sym typeface="Calibri"/>
              </a:defRPr>
            </a:lvl1pPr>
            <a:lvl2pPr marR="0" lvl="1" algn="ctr" rtl="0">
              <a:spcBef>
                <a:spcPts val="600"/>
              </a:spcBef>
              <a:spcAft>
                <a:spcPts val="0"/>
              </a:spcAft>
              <a:buClr>
                <a:schemeClr val="accent2"/>
              </a:buClr>
              <a:buSzPts val="1656"/>
              <a:buFont typeface="Noto Sans Symbols"/>
              <a:buNone/>
              <a:defRPr sz="1800" b="0" i="0" u="none" strike="noStrike" cap="none">
                <a:solidFill>
                  <a:srgbClr val="888888"/>
                </a:solidFill>
                <a:latin typeface="Calibri"/>
                <a:ea typeface="Calibri"/>
                <a:cs typeface="Calibri"/>
                <a:sym typeface="Calibri"/>
              </a:defRPr>
            </a:lvl2pPr>
            <a:lvl3pPr marR="0" lvl="2" algn="ctr" rtl="0">
              <a:spcBef>
                <a:spcPts val="600"/>
              </a:spcBef>
              <a:spcAft>
                <a:spcPts val="0"/>
              </a:spcAft>
              <a:buClr>
                <a:schemeClr val="accent2"/>
              </a:buClr>
              <a:buSzPts val="1472"/>
              <a:buFont typeface="Noto Sans Symbols"/>
              <a:buNone/>
              <a:defRPr sz="1600" b="0" i="0" u="none" strike="noStrike" cap="none">
                <a:solidFill>
                  <a:srgbClr val="888888"/>
                </a:solidFill>
                <a:latin typeface="Calibri"/>
                <a:ea typeface="Calibri"/>
                <a:cs typeface="Calibri"/>
                <a:sym typeface="Calibri"/>
              </a:defRPr>
            </a:lvl3pPr>
            <a:lvl4pPr marR="0" lvl="3" algn="ctr" rtl="0">
              <a:spcBef>
                <a:spcPts val="600"/>
              </a:spcBef>
              <a:spcAft>
                <a:spcPts val="0"/>
              </a:spcAft>
              <a:buClr>
                <a:schemeClr val="accent2"/>
              </a:buClr>
              <a:buSzPts val="1288"/>
              <a:buFont typeface="Noto Sans Symbols"/>
              <a:buNone/>
              <a:defRPr sz="1400" b="0" i="0" u="none" strike="noStrike" cap="none">
                <a:solidFill>
                  <a:srgbClr val="888888"/>
                </a:solidFill>
                <a:latin typeface="Calibri"/>
                <a:ea typeface="Calibri"/>
                <a:cs typeface="Calibri"/>
                <a:sym typeface="Calibri"/>
              </a:defRPr>
            </a:lvl4pPr>
            <a:lvl5pPr marR="0" lvl="4" algn="ctr" rtl="0">
              <a:spcBef>
                <a:spcPts val="600"/>
              </a:spcBef>
              <a:spcAft>
                <a:spcPts val="0"/>
              </a:spcAft>
              <a:buClr>
                <a:schemeClr val="accent2"/>
              </a:buClr>
              <a:buSzPts val="1288"/>
              <a:buFont typeface="Noto Sans Symbols"/>
              <a:buNone/>
              <a:defRPr sz="1400" b="0" i="0" u="none" strike="noStrike" cap="none">
                <a:solidFill>
                  <a:srgbClr val="888888"/>
                </a:solidFill>
                <a:latin typeface="Calibri"/>
                <a:ea typeface="Calibri"/>
                <a:cs typeface="Calibri"/>
                <a:sym typeface="Calibri"/>
              </a:defRPr>
            </a:lvl5pPr>
            <a:lvl6pPr marR="0" lvl="5" algn="ctr" rtl="0">
              <a:spcBef>
                <a:spcPts val="600"/>
              </a:spcBef>
              <a:spcAft>
                <a:spcPts val="0"/>
              </a:spcAft>
              <a:buClr>
                <a:schemeClr val="accent2"/>
              </a:buClr>
              <a:buSzPts val="1104"/>
              <a:buFont typeface="Noto Sans Symbols"/>
              <a:buNone/>
              <a:defRPr sz="1200" b="0" i="0" u="none" strike="noStrike" cap="none">
                <a:solidFill>
                  <a:srgbClr val="888888"/>
                </a:solidFill>
                <a:latin typeface="Calibri"/>
                <a:ea typeface="Calibri"/>
                <a:cs typeface="Calibri"/>
                <a:sym typeface="Calibri"/>
              </a:defRPr>
            </a:lvl6pPr>
            <a:lvl7pPr marR="0" lvl="6" algn="ctr" rtl="0">
              <a:spcBef>
                <a:spcPts val="600"/>
              </a:spcBef>
              <a:spcAft>
                <a:spcPts val="0"/>
              </a:spcAft>
              <a:buClr>
                <a:schemeClr val="accent2"/>
              </a:buClr>
              <a:buSzPts val="1104"/>
              <a:buFont typeface="Noto Sans Symbols"/>
              <a:buNone/>
              <a:defRPr sz="1200" b="0" i="0" u="none" strike="noStrike" cap="none">
                <a:solidFill>
                  <a:srgbClr val="888888"/>
                </a:solidFill>
                <a:latin typeface="Calibri"/>
                <a:ea typeface="Calibri"/>
                <a:cs typeface="Calibri"/>
                <a:sym typeface="Calibri"/>
              </a:defRPr>
            </a:lvl7pPr>
            <a:lvl8pPr marR="0" lvl="7" algn="ctr" rtl="0">
              <a:spcBef>
                <a:spcPts val="600"/>
              </a:spcBef>
              <a:spcAft>
                <a:spcPts val="0"/>
              </a:spcAft>
              <a:buClr>
                <a:schemeClr val="accent2"/>
              </a:buClr>
              <a:buSzPts val="1104"/>
              <a:buFont typeface="Noto Sans Symbols"/>
              <a:buNone/>
              <a:defRPr sz="1200" b="0" i="0" u="none" strike="noStrike" cap="none">
                <a:solidFill>
                  <a:srgbClr val="888888"/>
                </a:solidFill>
                <a:latin typeface="Calibri"/>
                <a:ea typeface="Calibri"/>
                <a:cs typeface="Calibri"/>
                <a:sym typeface="Calibri"/>
              </a:defRPr>
            </a:lvl8pPr>
            <a:lvl9pPr marR="0" lvl="8" algn="ctr" rtl="0">
              <a:spcBef>
                <a:spcPts val="600"/>
              </a:spcBef>
              <a:spcAft>
                <a:spcPts val="600"/>
              </a:spcAft>
              <a:buClr>
                <a:schemeClr val="accent2"/>
              </a:buClr>
              <a:buSzPts val="1104"/>
              <a:buFont typeface="Noto Sans Symbols"/>
              <a:buNone/>
              <a:defRPr sz="1200" b="0" i="0" u="none" strike="noStrike" cap="none">
                <a:solidFill>
                  <a:srgbClr val="888888"/>
                </a:solidFill>
                <a:latin typeface="Calibri"/>
                <a:ea typeface="Calibri"/>
                <a:cs typeface="Calibri"/>
                <a:sym typeface="Calibri"/>
              </a:defRPr>
            </a:lvl9pPr>
          </a:lstStyle>
          <a:p>
            <a:endParaRPr/>
          </a:p>
        </p:txBody>
      </p:sp>
      <p:sp>
        <p:nvSpPr>
          <p:cNvPr id="200" name="Google Shape;200;p24"/>
          <p:cNvSpPr txBox="1"/>
          <p:nvPr/>
        </p:nvSpPr>
        <p:spPr>
          <a:xfrm>
            <a:off x="914290" y="2904663"/>
            <a:ext cx="1507913"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b="1">
                <a:solidFill>
                  <a:srgbClr val="2F2466"/>
                </a:solidFill>
                <a:latin typeface="Calibri"/>
                <a:ea typeface="Calibri"/>
                <a:cs typeface="Calibri"/>
                <a:sym typeface="Calibri"/>
              </a:rPr>
              <a:t>Bell Task : </a:t>
            </a:r>
            <a:endParaRPr/>
          </a:p>
        </p:txBody>
      </p:sp>
      <p:sp>
        <p:nvSpPr>
          <p:cNvPr id="201" name="Google Shape;201;p24"/>
          <p:cNvSpPr/>
          <p:nvPr/>
        </p:nvSpPr>
        <p:spPr>
          <a:xfrm>
            <a:off x="311148" y="2836718"/>
            <a:ext cx="9336830" cy="3830782"/>
          </a:xfrm>
          <a:prstGeom prst="rect">
            <a:avLst/>
          </a:prstGeom>
          <a:noFill/>
          <a:ln w="57150" cap="flat" cmpd="sng">
            <a:solidFill>
              <a:srgbClr val="2F246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02" name="Google Shape;202;p24"/>
          <p:cNvPicPr preferRelativeResize="0"/>
          <p:nvPr/>
        </p:nvPicPr>
        <p:blipFill rotWithShape="1">
          <a:blip r:embed="rId2">
            <a:alphaModFix/>
          </a:blip>
          <a:srcRect/>
          <a:stretch/>
        </p:blipFill>
        <p:spPr>
          <a:xfrm>
            <a:off x="10274667" y="5331442"/>
            <a:ext cx="1416421" cy="1407519"/>
          </a:xfrm>
          <a:prstGeom prst="rect">
            <a:avLst/>
          </a:prstGeom>
          <a:noFill/>
          <a:ln>
            <a:noFill/>
          </a:ln>
        </p:spPr>
      </p:pic>
      <p:sp>
        <p:nvSpPr>
          <p:cNvPr id="203" name="Google Shape;203;p24"/>
          <p:cNvSpPr txBox="1">
            <a:spLocks noGrp="1"/>
          </p:cNvSpPr>
          <p:nvPr>
            <p:ph type="body" idx="2"/>
          </p:nvPr>
        </p:nvSpPr>
        <p:spPr>
          <a:xfrm>
            <a:off x="311149" y="3434272"/>
            <a:ext cx="9336829" cy="3144327"/>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400"/>
              </a:spcBef>
              <a:spcAft>
                <a:spcPts val="0"/>
              </a:spcAft>
              <a:buClr>
                <a:schemeClr val="accent2"/>
              </a:buClr>
              <a:buSzPts val="1840"/>
              <a:buFont typeface="Noto Sans Symbols"/>
              <a:buNone/>
              <a:defRPr sz="2000" b="0" i="0" u="none" strike="noStrike" cap="none">
                <a:solidFill>
                  <a:srgbClr val="442A72"/>
                </a:solidFill>
                <a:latin typeface="Calibri"/>
                <a:ea typeface="Calibri"/>
                <a:cs typeface="Calibri"/>
                <a:sym typeface="Calibri"/>
              </a:defRPr>
            </a:lvl1pPr>
            <a:lvl2pPr marL="914400" marR="0" lvl="1" indent="-333756" algn="l" rtl="0">
              <a:spcBef>
                <a:spcPts val="600"/>
              </a:spcBef>
              <a:spcAft>
                <a:spcPts val="0"/>
              </a:spcAft>
              <a:buClr>
                <a:schemeClr val="accent2"/>
              </a:buClr>
              <a:buSzPts val="1656"/>
              <a:buFont typeface="Noto Sans Symbols"/>
              <a:buChar char="◼"/>
              <a:defRPr sz="1800" b="0" i="0" u="none" strike="noStrike" cap="none">
                <a:solidFill>
                  <a:srgbClr val="462B72"/>
                </a:solidFill>
                <a:latin typeface="Calibri"/>
                <a:ea typeface="Calibri"/>
                <a:cs typeface="Calibri"/>
                <a:sym typeface="Calibri"/>
              </a:defRPr>
            </a:lvl2pPr>
            <a:lvl3pPr marL="1371600" marR="0" lvl="2" indent="-322072" algn="l" rtl="0">
              <a:spcBef>
                <a:spcPts val="600"/>
              </a:spcBef>
              <a:spcAft>
                <a:spcPts val="0"/>
              </a:spcAft>
              <a:buClr>
                <a:schemeClr val="accent2"/>
              </a:buClr>
              <a:buSzPts val="1472"/>
              <a:buFont typeface="Noto Sans Symbols"/>
              <a:buChar char="◼"/>
              <a:defRPr sz="1600" b="0" i="0" u="none" strike="noStrike" cap="none">
                <a:solidFill>
                  <a:srgbClr val="462B72"/>
                </a:solidFill>
                <a:latin typeface="Calibri"/>
                <a:ea typeface="Calibri"/>
                <a:cs typeface="Calibri"/>
                <a:sym typeface="Calibri"/>
              </a:defRPr>
            </a:lvl3pPr>
            <a:lvl4pPr marL="1828800" marR="0" lvl="3" indent="-310388" algn="l" rtl="0">
              <a:spcBef>
                <a:spcPts val="600"/>
              </a:spcBef>
              <a:spcAft>
                <a:spcPts val="0"/>
              </a:spcAft>
              <a:buClr>
                <a:schemeClr val="accent2"/>
              </a:buClr>
              <a:buSzPts val="1288"/>
              <a:buFont typeface="Noto Sans Symbols"/>
              <a:buChar char="◼"/>
              <a:defRPr sz="1400" b="0" i="0" u="none" strike="noStrike" cap="none">
                <a:solidFill>
                  <a:srgbClr val="462B72"/>
                </a:solidFill>
                <a:latin typeface="Calibri"/>
                <a:ea typeface="Calibri"/>
                <a:cs typeface="Calibri"/>
                <a:sym typeface="Calibri"/>
              </a:defRPr>
            </a:lvl4pPr>
            <a:lvl5pPr marL="2286000" marR="0" lvl="4" indent="-310388" algn="l" rtl="0">
              <a:spcBef>
                <a:spcPts val="600"/>
              </a:spcBef>
              <a:spcAft>
                <a:spcPts val="0"/>
              </a:spcAft>
              <a:buClr>
                <a:schemeClr val="accent2"/>
              </a:buClr>
              <a:buSzPts val="1288"/>
              <a:buFont typeface="Noto Sans Symbols"/>
              <a:buChar char="◼"/>
              <a:defRPr sz="1400" b="0" i="0" u="none" strike="noStrike" cap="none">
                <a:solidFill>
                  <a:srgbClr val="462B72"/>
                </a:solidFill>
                <a:latin typeface="Calibri"/>
                <a:ea typeface="Calibri"/>
                <a:cs typeface="Calibri"/>
                <a:sym typeface="Calibri"/>
              </a:defRPr>
            </a:lvl5pPr>
            <a:lvl6pPr marL="2743200" marR="0" lvl="5" indent="-298704" algn="l" rtl="0">
              <a:spcBef>
                <a:spcPts val="600"/>
              </a:spcBef>
              <a:spcAft>
                <a:spcPts val="0"/>
              </a:spcAft>
              <a:buClr>
                <a:schemeClr val="accent2"/>
              </a:buClr>
              <a:buSzPts val="1104"/>
              <a:buFont typeface="Noto Sans Symbols"/>
              <a:buChar char="◼"/>
              <a:defRPr sz="1200" b="0" i="0" u="none" strike="noStrike" cap="none">
                <a:solidFill>
                  <a:schemeClr val="dk2"/>
                </a:solidFill>
                <a:latin typeface="Calibri"/>
                <a:ea typeface="Calibri"/>
                <a:cs typeface="Calibri"/>
                <a:sym typeface="Calibri"/>
              </a:defRPr>
            </a:lvl6pPr>
            <a:lvl7pPr marL="3200400" marR="0" lvl="6" indent="-298704" algn="l" rtl="0">
              <a:spcBef>
                <a:spcPts val="600"/>
              </a:spcBef>
              <a:spcAft>
                <a:spcPts val="0"/>
              </a:spcAft>
              <a:buClr>
                <a:schemeClr val="accent2"/>
              </a:buClr>
              <a:buSzPts val="1104"/>
              <a:buFont typeface="Noto Sans Symbols"/>
              <a:buChar char="◼"/>
              <a:defRPr sz="1200" b="0" i="0" u="none" strike="noStrike" cap="none">
                <a:solidFill>
                  <a:schemeClr val="dk2"/>
                </a:solidFill>
                <a:latin typeface="Calibri"/>
                <a:ea typeface="Calibri"/>
                <a:cs typeface="Calibri"/>
                <a:sym typeface="Calibri"/>
              </a:defRPr>
            </a:lvl7pPr>
            <a:lvl8pPr marL="3657600" marR="0" lvl="7" indent="-298703" algn="l" rtl="0">
              <a:spcBef>
                <a:spcPts val="600"/>
              </a:spcBef>
              <a:spcAft>
                <a:spcPts val="0"/>
              </a:spcAft>
              <a:buClr>
                <a:schemeClr val="accent2"/>
              </a:buClr>
              <a:buSzPts val="1104"/>
              <a:buFont typeface="Noto Sans Symbols"/>
              <a:buChar char="◼"/>
              <a:defRPr sz="1200" b="0" i="0" u="none" strike="noStrike" cap="none">
                <a:solidFill>
                  <a:schemeClr val="dk2"/>
                </a:solidFill>
                <a:latin typeface="Calibri"/>
                <a:ea typeface="Calibri"/>
                <a:cs typeface="Calibri"/>
                <a:sym typeface="Calibri"/>
              </a:defRPr>
            </a:lvl8pPr>
            <a:lvl9pPr marL="4114800" marR="0" lvl="8" indent="-298703" algn="l" rtl="0">
              <a:spcBef>
                <a:spcPts val="600"/>
              </a:spcBef>
              <a:spcAft>
                <a:spcPts val="600"/>
              </a:spcAft>
              <a:buClr>
                <a:schemeClr val="accent2"/>
              </a:buClr>
              <a:buSzPts val="1104"/>
              <a:buFont typeface="Noto Sans Symbols"/>
              <a:buChar char="◼"/>
              <a:defRPr sz="1200" b="0" i="0" u="none" strike="noStrike" cap="none">
                <a:solidFill>
                  <a:schemeClr val="dk2"/>
                </a:solidFill>
                <a:latin typeface="Calibri"/>
                <a:ea typeface="Calibri"/>
                <a:cs typeface="Calibri"/>
                <a:sym typeface="Calibri"/>
              </a:defRPr>
            </a:lvl9pPr>
          </a:lstStyle>
          <a:p>
            <a:endParaRPr/>
          </a:p>
        </p:txBody>
      </p:sp>
      <p:pic>
        <p:nvPicPr>
          <p:cNvPr id="204" name="Google Shape;204;p24" descr="https://previews.123rf.com/images/captainvector/captainvector1705/captainvector170500538/77372834-Ringing-bell-simple-vector-icon-with-purple-and-pink-outline-Stock-Vector.jpg"/>
          <p:cNvPicPr preferRelativeResize="0"/>
          <p:nvPr/>
        </p:nvPicPr>
        <p:blipFill rotWithShape="1">
          <a:blip r:embed="rId3">
            <a:alphaModFix/>
          </a:blip>
          <a:srcRect/>
          <a:stretch/>
        </p:blipFill>
        <p:spPr>
          <a:xfrm>
            <a:off x="434497" y="2928010"/>
            <a:ext cx="539009" cy="433077"/>
          </a:xfrm>
          <a:prstGeom prst="rect">
            <a:avLst/>
          </a:prstGeom>
          <a:noFill/>
          <a:ln>
            <a:noFill/>
          </a:ln>
        </p:spPr>
      </p:pic>
      <p:sp>
        <p:nvSpPr>
          <p:cNvPr id="205" name="Google Shape;205;p24"/>
          <p:cNvSpPr txBox="1">
            <a:spLocks noGrp="1"/>
          </p:cNvSpPr>
          <p:nvPr>
            <p:ph type="body" idx="3"/>
          </p:nvPr>
        </p:nvSpPr>
        <p:spPr>
          <a:xfrm>
            <a:off x="10483850" y="1074112"/>
            <a:ext cx="1194540" cy="370986"/>
          </a:xfrm>
          <a:prstGeom prst="rect">
            <a:avLst/>
          </a:prstGeom>
          <a:noFill/>
          <a:ln>
            <a:noFill/>
          </a:ln>
        </p:spPr>
        <p:txBody>
          <a:bodyPr spcFirstLastPara="1" wrap="square" lIns="91425" tIns="45700" rIns="91425" bIns="45700" anchor="t" anchorCtr="0">
            <a:normAutofit/>
          </a:bodyPr>
          <a:lstStyle>
            <a:lvl1pPr marL="457200" marR="0" lvl="0" indent="-228600" algn="r" rtl="0">
              <a:spcBef>
                <a:spcPts val="360"/>
              </a:spcBef>
              <a:spcAft>
                <a:spcPts val="0"/>
              </a:spcAft>
              <a:buClr>
                <a:schemeClr val="accent2"/>
              </a:buClr>
              <a:buSzPts val="1656"/>
              <a:buFont typeface="Noto Sans Symbols"/>
              <a:buNone/>
              <a:defRPr sz="1800" b="1" i="0" u="none" strike="noStrike" cap="none">
                <a:solidFill>
                  <a:srgbClr val="7F7F7F"/>
                </a:solidFill>
                <a:latin typeface="Calibri"/>
                <a:ea typeface="Calibri"/>
                <a:cs typeface="Calibri"/>
                <a:sym typeface="Calibri"/>
              </a:defRPr>
            </a:lvl1pPr>
            <a:lvl2pPr marL="914400" marR="0" lvl="1" indent="-228600" algn="l" rtl="0">
              <a:spcBef>
                <a:spcPts val="600"/>
              </a:spcBef>
              <a:spcAft>
                <a:spcPts val="0"/>
              </a:spcAft>
              <a:buClr>
                <a:schemeClr val="accent2"/>
              </a:buClr>
              <a:buSzPts val="1656"/>
              <a:buFont typeface="Noto Sans Symbols"/>
              <a:buNone/>
              <a:defRPr sz="1800" b="0" i="0" u="none" strike="noStrike" cap="none">
                <a:solidFill>
                  <a:srgbClr val="462B72"/>
                </a:solidFill>
                <a:latin typeface="Calibri"/>
                <a:ea typeface="Calibri"/>
                <a:cs typeface="Calibri"/>
                <a:sym typeface="Calibri"/>
              </a:defRPr>
            </a:lvl2pPr>
            <a:lvl3pPr marL="1371600" marR="0" lvl="2" indent="-228600" algn="l" rtl="0">
              <a:spcBef>
                <a:spcPts val="600"/>
              </a:spcBef>
              <a:spcAft>
                <a:spcPts val="0"/>
              </a:spcAft>
              <a:buClr>
                <a:schemeClr val="accent2"/>
              </a:buClr>
              <a:buSzPts val="1472"/>
              <a:buFont typeface="Noto Sans Symbols"/>
              <a:buNone/>
              <a:defRPr sz="1600" b="0" i="0" u="none" strike="noStrike" cap="none">
                <a:solidFill>
                  <a:srgbClr val="462B72"/>
                </a:solidFill>
                <a:latin typeface="Calibri"/>
                <a:ea typeface="Calibri"/>
                <a:cs typeface="Calibri"/>
                <a:sym typeface="Calibri"/>
              </a:defRPr>
            </a:lvl3pPr>
            <a:lvl4pPr marL="1828800" marR="0" lvl="3" indent="-310388" algn="l" rtl="0">
              <a:spcBef>
                <a:spcPts val="600"/>
              </a:spcBef>
              <a:spcAft>
                <a:spcPts val="0"/>
              </a:spcAft>
              <a:buClr>
                <a:schemeClr val="accent2"/>
              </a:buClr>
              <a:buSzPts val="1288"/>
              <a:buFont typeface="Noto Sans Symbols"/>
              <a:buChar char="◼"/>
              <a:defRPr sz="1400" b="0" i="0" u="none" strike="noStrike" cap="none">
                <a:solidFill>
                  <a:srgbClr val="462B72"/>
                </a:solidFill>
                <a:latin typeface="Calibri"/>
                <a:ea typeface="Calibri"/>
                <a:cs typeface="Calibri"/>
                <a:sym typeface="Calibri"/>
              </a:defRPr>
            </a:lvl4pPr>
            <a:lvl5pPr marL="2286000" marR="0" lvl="4" indent="-310388" algn="l" rtl="0">
              <a:spcBef>
                <a:spcPts val="600"/>
              </a:spcBef>
              <a:spcAft>
                <a:spcPts val="0"/>
              </a:spcAft>
              <a:buClr>
                <a:schemeClr val="accent2"/>
              </a:buClr>
              <a:buSzPts val="1288"/>
              <a:buFont typeface="Noto Sans Symbols"/>
              <a:buChar char="◼"/>
              <a:defRPr sz="1400" b="0" i="0" u="none" strike="noStrike" cap="none">
                <a:solidFill>
                  <a:srgbClr val="462B72"/>
                </a:solidFill>
                <a:latin typeface="Calibri"/>
                <a:ea typeface="Calibri"/>
                <a:cs typeface="Calibri"/>
                <a:sym typeface="Calibri"/>
              </a:defRPr>
            </a:lvl5pPr>
            <a:lvl6pPr marL="2743200" marR="0" lvl="5" indent="-298704" algn="l" rtl="0">
              <a:spcBef>
                <a:spcPts val="600"/>
              </a:spcBef>
              <a:spcAft>
                <a:spcPts val="0"/>
              </a:spcAft>
              <a:buClr>
                <a:schemeClr val="accent2"/>
              </a:buClr>
              <a:buSzPts val="1104"/>
              <a:buFont typeface="Noto Sans Symbols"/>
              <a:buChar char="◼"/>
              <a:defRPr sz="1200" b="0" i="0" u="none" strike="noStrike" cap="none">
                <a:solidFill>
                  <a:schemeClr val="dk2"/>
                </a:solidFill>
                <a:latin typeface="Calibri"/>
                <a:ea typeface="Calibri"/>
                <a:cs typeface="Calibri"/>
                <a:sym typeface="Calibri"/>
              </a:defRPr>
            </a:lvl6pPr>
            <a:lvl7pPr marL="3200400" marR="0" lvl="6" indent="-298704" algn="l" rtl="0">
              <a:spcBef>
                <a:spcPts val="600"/>
              </a:spcBef>
              <a:spcAft>
                <a:spcPts val="0"/>
              </a:spcAft>
              <a:buClr>
                <a:schemeClr val="accent2"/>
              </a:buClr>
              <a:buSzPts val="1104"/>
              <a:buFont typeface="Noto Sans Symbols"/>
              <a:buChar char="◼"/>
              <a:defRPr sz="1200" b="0" i="0" u="none" strike="noStrike" cap="none">
                <a:solidFill>
                  <a:schemeClr val="dk2"/>
                </a:solidFill>
                <a:latin typeface="Calibri"/>
                <a:ea typeface="Calibri"/>
                <a:cs typeface="Calibri"/>
                <a:sym typeface="Calibri"/>
              </a:defRPr>
            </a:lvl7pPr>
            <a:lvl8pPr marL="3657600" marR="0" lvl="7" indent="-298703" algn="l" rtl="0">
              <a:spcBef>
                <a:spcPts val="600"/>
              </a:spcBef>
              <a:spcAft>
                <a:spcPts val="0"/>
              </a:spcAft>
              <a:buClr>
                <a:schemeClr val="accent2"/>
              </a:buClr>
              <a:buSzPts val="1104"/>
              <a:buFont typeface="Noto Sans Symbols"/>
              <a:buChar char="◼"/>
              <a:defRPr sz="1200" b="0" i="0" u="none" strike="noStrike" cap="none">
                <a:solidFill>
                  <a:schemeClr val="dk2"/>
                </a:solidFill>
                <a:latin typeface="Calibri"/>
                <a:ea typeface="Calibri"/>
                <a:cs typeface="Calibri"/>
                <a:sym typeface="Calibri"/>
              </a:defRPr>
            </a:lvl8pPr>
            <a:lvl9pPr marL="4114800" marR="0" lvl="8" indent="-298703" algn="l" rtl="0">
              <a:spcBef>
                <a:spcPts val="600"/>
              </a:spcBef>
              <a:spcAft>
                <a:spcPts val="600"/>
              </a:spcAft>
              <a:buClr>
                <a:schemeClr val="accent2"/>
              </a:buClr>
              <a:buSzPts val="1104"/>
              <a:buFont typeface="Noto Sans Symbols"/>
              <a:buChar char="◼"/>
              <a:defRPr sz="1200" b="0" i="0" u="none" strike="noStrike" cap="none">
                <a:solidFill>
                  <a:schemeClr val="dk2"/>
                </a:solidFill>
                <a:latin typeface="Calibri"/>
                <a:ea typeface="Calibri"/>
                <a:cs typeface="Calibri"/>
                <a:sym typeface="Calibri"/>
              </a:defRPr>
            </a:lvl9pPr>
          </a:lstStyle>
          <a:p>
            <a:endParaRPr/>
          </a:p>
        </p:txBody>
      </p:sp>
      <p:sp>
        <p:nvSpPr>
          <p:cNvPr id="206" name="Google Shape;206;p24"/>
          <p:cNvSpPr>
            <a:spLocks noGrp="1"/>
          </p:cNvSpPr>
          <p:nvPr>
            <p:ph type="pic" idx="4"/>
          </p:nvPr>
        </p:nvSpPr>
        <p:spPr>
          <a:xfrm>
            <a:off x="9914437" y="1605756"/>
            <a:ext cx="2111483" cy="3646488"/>
          </a:xfrm>
          <a:prstGeom prst="rect">
            <a:avLst/>
          </a:prstGeom>
          <a:noFill/>
          <a:ln>
            <a:noFill/>
          </a:ln>
        </p:spPr>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matchingName="Aspire and Challenge">
  <p:cSld name="Aspire and Challenge">
    <p:spTree>
      <p:nvGrpSpPr>
        <p:cNvPr id="1" name="Shape 207"/>
        <p:cNvGrpSpPr/>
        <p:nvPr/>
      </p:nvGrpSpPr>
      <p:grpSpPr>
        <a:xfrm>
          <a:off x="0" y="0"/>
          <a:ext cx="0" cy="0"/>
          <a:chOff x="0" y="0"/>
          <a:chExt cx="0" cy="0"/>
        </a:xfrm>
      </p:grpSpPr>
      <p:sp>
        <p:nvSpPr>
          <p:cNvPr id="208" name="Google Shape;208;p25"/>
          <p:cNvSpPr/>
          <p:nvPr/>
        </p:nvSpPr>
        <p:spPr>
          <a:xfrm>
            <a:off x="11645900" y="1053118"/>
            <a:ext cx="520700" cy="522867"/>
          </a:xfrm>
          <a:prstGeom prst="rect">
            <a:avLst/>
          </a:prstGeom>
          <a:solidFill>
            <a:schemeClr val="lt1"/>
          </a:solidFill>
          <a:ln w="400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pic>
        <p:nvPicPr>
          <p:cNvPr id="209" name="Google Shape;209;p25"/>
          <p:cNvPicPr preferRelativeResize="0"/>
          <p:nvPr/>
        </p:nvPicPr>
        <p:blipFill rotWithShape="1">
          <a:blip r:embed="rId2">
            <a:alphaModFix/>
          </a:blip>
          <a:srcRect/>
          <a:stretch/>
        </p:blipFill>
        <p:spPr>
          <a:xfrm>
            <a:off x="581026" y="5152318"/>
            <a:ext cx="1148932" cy="1158588"/>
          </a:xfrm>
          <a:prstGeom prst="rect">
            <a:avLst/>
          </a:prstGeom>
          <a:noFill/>
          <a:ln>
            <a:noFill/>
          </a:ln>
        </p:spPr>
      </p:pic>
      <p:sp>
        <p:nvSpPr>
          <p:cNvPr id="210" name="Google Shape;210;p25"/>
          <p:cNvSpPr txBox="1"/>
          <p:nvPr/>
        </p:nvSpPr>
        <p:spPr>
          <a:xfrm>
            <a:off x="2382419" y="1158719"/>
            <a:ext cx="9489554" cy="1727356"/>
          </a:xfrm>
          <a:prstGeom prst="rect">
            <a:avLst/>
          </a:prstGeom>
          <a:solidFill>
            <a:srgbClr val="F2F2F2"/>
          </a:solidFill>
          <a:ln w="38100" cap="flat" cmpd="sng">
            <a:solidFill>
              <a:srgbClr val="2F2466"/>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7F7F7F"/>
              </a:buClr>
              <a:buSzPts val="2800"/>
              <a:buFont typeface="Arial"/>
              <a:buNone/>
            </a:pPr>
            <a:r>
              <a:rPr lang="en-GB" sz="2800" b="1">
                <a:solidFill>
                  <a:srgbClr val="7F7F7F"/>
                </a:solidFill>
                <a:latin typeface="Calibri"/>
                <a:ea typeface="Calibri"/>
                <a:cs typeface="Calibri"/>
                <a:sym typeface="Calibri"/>
              </a:rPr>
              <a:t>Aspire: </a:t>
            </a:r>
            <a:r>
              <a:rPr lang="en-GB" sz="2400">
                <a:solidFill>
                  <a:srgbClr val="7030A0"/>
                </a:solidFill>
                <a:latin typeface="Calibri"/>
                <a:ea typeface="Calibri"/>
                <a:cs typeface="Calibri"/>
                <a:sym typeface="Calibri"/>
              </a:rPr>
              <a:t> </a:t>
            </a:r>
            <a:endParaRPr/>
          </a:p>
        </p:txBody>
      </p:sp>
      <p:pic>
        <p:nvPicPr>
          <p:cNvPr id="211" name="Google Shape;211;p25" descr="https://cdn.vectorstock.com/i/thumb-large/70/41/a-man-on-the-mountain-top-icon-on-white-vector-15517041.jpg"/>
          <p:cNvPicPr preferRelativeResize="0"/>
          <p:nvPr/>
        </p:nvPicPr>
        <p:blipFill rotWithShape="1">
          <a:blip r:embed="rId3">
            <a:alphaModFix/>
          </a:blip>
          <a:srcRect/>
          <a:stretch/>
        </p:blipFill>
        <p:spPr>
          <a:xfrm>
            <a:off x="219010" y="1232090"/>
            <a:ext cx="1868782" cy="1580613"/>
          </a:xfrm>
          <a:prstGeom prst="rect">
            <a:avLst/>
          </a:prstGeom>
          <a:noFill/>
          <a:ln>
            <a:noFill/>
          </a:ln>
        </p:spPr>
      </p:pic>
      <p:pic>
        <p:nvPicPr>
          <p:cNvPr id="212" name="Google Shape;212;p25"/>
          <p:cNvPicPr preferRelativeResize="0"/>
          <p:nvPr/>
        </p:nvPicPr>
        <p:blipFill rotWithShape="1">
          <a:blip r:embed="rId4">
            <a:alphaModFix/>
          </a:blip>
          <a:srcRect/>
          <a:stretch/>
        </p:blipFill>
        <p:spPr>
          <a:xfrm>
            <a:off x="95721" y="3265599"/>
            <a:ext cx="2119542" cy="1214952"/>
          </a:xfrm>
          <a:prstGeom prst="rect">
            <a:avLst/>
          </a:prstGeom>
          <a:noFill/>
          <a:ln>
            <a:noFill/>
          </a:ln>
        </p:spPr>
      </p:pic>
      <p:sp>
        <p:nvSpPr>
          <p:cNvPr id="213" name="Google Shape;213;p25"/>
          <p:cNvSpPr txBox="1"/>
          <p:nvPr/>
        </p:nvSpPr>
        <p:spPr>
          <a:xfrm>
            <a:off x="2382419" y="3001537"/>
            <a:ext cx="9489554" cy="1743076"/>
          </a:xfrm>
          <a:prstGeom prst="rect">
            <a:avLst/>
          </a:prstGeom>
          <a:solidFill>
            <a:srgbClr val="F2F2F2"/>
          </a:solidFill>
          <a:ln w="38100" cap="flat" cmpd="sng">
            <a:solidFill>
              <a:srgbClr val="9F296B"/>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7F7F7F"/>
              </a:buClr>
              <a:buSzPts val="2800"/>
              <a:buFont typeface="Arial"/>
              <a:buNone/>
            </a:pPr>
            <a:r>
              <a:rPr lang="en-GB" sz="2800" b="1">
                <a:solidFill>
                  <a:srgbClr val="7F7F7F"/>
                </a:solidFill>
                <a:latin typeface="Calibri"/>
                <a:ea typeface="Calibri"/>
                <a:cs typeface="Calibri"/>
                <a:sym typeface="Calibri"/>
              </a:rPr>
              <a:t>Challenge: </a:t>
            </a:r>
            <a:endParaRPr sz="2400" b="1">
              <a:solidFill>
                <a:srgbClr val="7030A0"/>
              </a:solidFill>
              <a:latin typeface="Calibri"/>
              <a:ea typeface="Calibri"/>
              <a:cs typeface="Calibri"/>
              <a:sym typeface="Calibri"/>
            </a:endParaRPr>
          </a:p>
          <a:p>
            <a:pPr marL="0" marR="0" lvl="0" indent="0" algn="l" rtl="0">
              <a:lnSpc>
                <a:spcPct val="90000"/>
              </a:lnSpc>
              <a:spcBef>
                <a:spcPts val="1000"/>
              </a:spcBef>
              <a:spcAft>
                <a:spcPts val="0"/>
              </a:spcAft>
              <a:buClr>
                <a:srgbClr val="7030A0"/>
              </a:buClr>
              <a:buSzPts val="2400"/>
              <a:buFont typeface="Arial"/>
              <a:buNone/>
            </a:pPr>
            <a:r>
              <a:rPr lang="en-GB" sz="2400">
                <a:solidFill>
                  <a:srgbClr val="7030A0"/>
                </a:solidFill>
                <a:latin typeface="Calibri"/>
                <a:ea typeface="Calibri"/>
                <a:cs typeface="Calibri"/>
                <a:sym typeface="Calibri"/>
              </a:rPr>
              <a:t> </a:t>
            </a:r>
            <a:endParaRPr/>
          </a:p>
        </p:txBody>
      </p:sp>
      <p:sp>
        <p:nvSpPr>
          <p:cNvPr id="214" name="Google Shape;214;p25"/>
          <p:cNvSpPr txBox="1"/>
          <p:nvPr/>
        </p:nvSpPr>
        <p:spPr>
          <a:xfrm>
            <a:off x="2382190" y="4860075"/>
            <a:ext cx="4631674" cy="1743077"/>
          </a:xfrm>
          <a:prstGeom prst="rect">
            <a:avLst/>
          </a:prstGeom>
          <a:solidFill>
            <a:srgbClr val="F2F2F2"/>
          </a:solidFill>
          <a:ln w="38100" cap="flat" cmpd="sng">
            <a:solidFill>
              <a:srgbClr val="7F7F7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7F7F7F"/>
              </a:buClr>
              <a:buSzPts val="2000"/>
              <a:buFont typeface="Arial"/>
              <a:buNone/>
            </a:pPr>
            <a:r>
              <a:rPr lang="en-GB" sz="2000" b="1">
                <a:solidFill>
                  <a:srgbClr val="7F7F7F"/>
                </a:solidFill>
                <a:latin typeface="Calibri"/>
                <a:ea typeface="Calibri"/>
                <a:cs typeface="Calibri"/>
                <a:sym typeface="Calibri"/>
              </a:rPr>
              <a:t>Subject Key Terms: </a:t>
            </a:r>
            <a:endParaRPr sz="1800" b="1">
              <a:solidFill>
                <a:srgbClr val="7030A0"/>
              </a:solidFill>
              <a:latin typeface="Calibri"/>
              <a:ea typeface="Calibri"/>
              <a:cs typeface="Calibri"/>
              <a:sym typeface="Calibri"/>
            </a:endParaRPr>
          </a:p>
          <a:p>
            <a:pPr marL="0" marR="0" lvl="0" indent="0" algn="l" rtl="0">
              <a:lnSpc>
                <a:spcPct val="90000"/>
              </a:lnSpc>
              <a:spcBef>
                <a:spcPts val="1000"/>
              </a:spcBef>
              <a:spcAft>
                <a:spcPts val="0"/>
              </a:spcAft>
              <a:buClr>
                <a:srgbClr val="7030A0"/>
              </a:buClr>
              <a:buSzPts val="2400"/>
              <a:buFont typeface="Arial"/>
              <a:buNone/>
            </a:pPr>
            <a:r>
              <a:rPr lang="en-GB" sz="2400">
                <a:solidFill>
                  <a:srgbClr val="7030A0"/>
                </a:solidFill>
                <a:latin typeface="Calibri"/>
                <a:ea typeface="Calibri"/>
                <a:cs typeface="Calibri"/>
                <a:sym typeface="Calibri"/>
              </a:rPr>
              <a:t> </a:t>
            </a:r>
            <a:endParaRPr/>
          </a:p>
        </p:txBody>
      </p:sp>
      <p:sp>
        <p:nvSpPr>
          <p:cNvPr id="215" name="Google Shape;215;p25"/>
          <p:cNvSpPr txBox="1">
            <a:spLocks noGrp="1"/>
          </p:cNvSpPr>
          <p:nvPr>
            <p:ph type="body" idx="1"/>
          </p:nvPr>
        </p:nvSpPr>
        <p:spPr>
          <a:xfrm>
            <a:off x="2382191" y="5307715"/>
            <a:ext cx="4631674" cy="1308326"/>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400"/>
              </a:spcBef>
              <a:spcAft>
                <a:spcPts val="0"/>
              </a:spcAft>
              <a:buClr>
                <a:schemeClr val="accent2"/>
              </a:buClr>
              <a:buSzPts val="1840"/>
              <a:buFont typeface="Noto Sans Symbols"/>
              <a:buNone/>
              <a:defRPr sz="2000" b="0" i="0" u="none" strike="noStrike" cap="none">
                <a:solidFill>
                  <a:srgbClr val="462B72"/>
                </a:solidFill>
                <a:latin typeface="Calibri"/>
                <a:ea typeface="Calibri"/>
                <a:cs typeface="Calibri"/>
                <a:sym typeface="Calibri"/>
              </a:defRPr>
            </a:lvl1pPr>
            <a:lvl2pPr marL="914400" marR="0" lvl="1" indent="-228600" algn="l" rtl="0">
              <a:spcBef>
                <a:spcPts val="600"/>
              </a:spcBef>
              <a:spcAft>
                <a:spcPts val="0"/>
              </a:spcAft>
              <a:buClr>
                <a:schemeClr val="accent2"/>
              </a:buClr>
              <a:buSzPts val="1656"/>
              <a:buFont typeface="Noto Sans Symbols"/>
              <a:buNone/>
              <a:defRPr sz="1800" b="0" i="0" u="none" strike="noStrike" cap="none">
                <a:solidFill>
                  <a:srgbClr val="462B72"/>
                </a:solidFill>
                <a:latin typeface="Calibri"/>
                <a:ea typeface="Calibri"/>
                <a:cs typeface="Calibri"/>
                <a:sym typeface="Calibri"/>
              </a:defRPr>
            </a:lvl2pPr>
            <a:lvl3pPr marL="1371600" marR="0" lvl="2" indent="-322072" algn="l" rtl="0">
              <a:spcBef>
                <a:spcPts val="600"/>
              </a:spcBef>
              <a:spcAft>
                <a:spcPts val="0"/>
              </a:spcAft>
              <a:buClr>
                <a:schemeClr val="accent2"/>
              </a:buClr>
              <a:buSzPts val="1472"/>
              <a:buFont typeface="Noto Sans Symbols"/>
              <a:buChar char="◼"/>
              <a:defRPr sz="1600" b="0" i="0" u="none" strike="noStrike" cap="none">
                <a:solidFill>
                  <a:srgbClr val="462B72"/>
                </a:solidFill>
                <a:latin typeface="Calibri"/>
                <a:ea typeface="Calibri"/>
                <a:cs typeface="Calibri"/>
                <a:sym typeface="Calibri"/>
              </a:defRPr>
            </a:lvl3pPr>
            <a:lvl4pPr marL="1828800" marR="0" lvl="3" indent="-310388" algn="l" rtl="0">
              <a:spcBef>
                <a:spcPts val="600"/>
              </a:spcBef>
              <a:spcAft>
                <a:spcPts val="0"/>
              </a:spcAft>
              <a:buClr>
                <a:schemeClr val="accent2"/>
              </a:buClr>
              <a:buSzPts val="1288"/>
              <a:buFont typeface="Noto Sans Symbols"/>
              <a:buChar char="◼"/>
              <a:defRPr sz="1400" b="0" i="0" u="none" strike="noStrike" cap="none">
                <a:solidFill>
                  <a:srgbClr val="462B72"/>
                </a:solidFill>
                <a:latin typeface="Calibri"/>
                <a:ea typeface="Calibri"/>
                <a:cs typeface="Calibri"/>
                <a:sym typeface="Calibri"/>
              </a:defRPr>
            </a:lvl4pPr>
            <a:lvl5pPr marL="2286000" marR="0" lvl="4" indent="-310388" algn="l" rtl="0">
              <a:spcBef>
                <a:spcPts val="600"/>
              </a:spcBef>
              <a:spcAft>
                <a:spcPts val="0"/>
              </a:spcAft>
              <a:buClr>
                <a:schemeClr val="accent2"/>
              </a:buClr>
              <a:buSzPts val="1288"/>
              <a:buFont typeface="Noto Sans Symbols"/>
              <a:buChar char="◼"/>
              <a:defRPr sz="1400" b="0" i="0" u="none" strike="noStrike" cap="none">
                <a:solidFill>
                  <a:srgbClr val="462B72"/>
                </a:solidFill>
                <a:latin typeface="Calibri"/>
                <a:ea typeface="Calibri"/>
                <a:cs typeface="Calibri"/>
                <a:sym typeface="Calibri"/>
              </a:defRPr>
            </a:lvl5pPr>
            <a:lvl6pPr marL="2743200" marR="0" lvl="5" indent="-298704" algn="l" rtl="0">
              <a:spcBef>
                <a:spcPts val="600"/>
              </a:spcBef>
              <a:spcAft>
                <a:spcPts val="0"/>
              </a:spcAft>
              <a:buClr>
                <a:schemeClr val="accent2"/>
              </a:buClr>
              <a:buSzPts val="1104"/>
              <a:buFont typeface="Noto Sans Symbols"/>
              <a:buChar char="◼"/>
              <a:defRPr sz="1200" b="0" i="0" u="none" strike="noStrike" cap="none">
                <a:solidFill>
                  <a:schemeClr val="dk2"/>
                </a:solidFill>
                <a:latin typeface="Calibri"/>
                <a:ea typeface="Calibri"/>
                <a:cs typeface="Calibri"/>
                <a:sym typeface="Calibri"/>
              </a:defRPr>
            </a:lvl6pPr>
            <a:lvl7pPr marL="3200400" marR="0" lvl="6" indent="-298704" algn="l" rtl="0">
              <a:spcBef>
                <a:spcPts val="600"/>
              </a:spcBef>
              <a:spcAft>
                <a:spcPts val="0"/>
              </a:spcAft>
              <a:buClr>
                <a:schemeClr val="accent2"/>
              </a:buClr>
              <a:buSzPts val="1104"/>
              <a:buFont typeface="Noto Sans Symbols"/>
              <a:buChar char="◼"/>
              <a:defRPr sz="1200" b="0" i="0" u="none" strike="noStrike" cap="none">
                <a:solidFill>
                  <a:schemeClr val="dk2"/>
                </a:solidFill>
                <a:latin typeface="Calibri"/>
                <a:ea typeface="Calibri"/>
                <a:cs typeface="Calibri"/>
                <a:sym typeface="Calibri"/>
              </a:defRPr>
            </a:lvl7pPr>
            <a:lvl8pPr marL="3657600" marR="0" lvl="7" indent="-298703" algn="l" rtl="0">
              <a:spcBef>
                <a:spcPts val="600"/>
              </a:spcBef>
              <a:spcAft>
                <a:spcPts val="0"/>
              </a:spcAft>
              <a:buClr>
                <a:schemeClr val="accent2"/>
              </a:buClr>
              <a:buSzPts val="1104"/>
              <a:buFont typeface="Noto Sans Symbols"/>
              <a:buChar char="◼"/>
              <a:defRPr sz="1200" b="0" i="0" u="none" strike="noStrike" cap="none">
                <a:solidFill>
                  <a:schemeClr val="dk2"/>
                </a:solidFill>
                <a:latin typeface="Calibri"/>
                <a:ea typeface="Calibri"/>
                <a:cs typeface="Calibri"/>
                <a:sym typeface="Calibri"/>
              </a:defRPr>
            </a:lvl8pPr>
            <a:lvl9pPr marL="4114800" marR="0" lvl="8" indent="-298703" algn="l" rtl="0">
              <a:spcBef>
                <a:spcPts val="600"/>
              </a:spcBef>
              <a:spcAft>
                <a:spcPts val="600"/>
              </a:spcAft>
              <a:buClr>
                <a:schemeClr val="accent2"/>
              </a:buClr>
              <a:buSzPts val="1104"/>
              <a:buFont typeface="Noto Sans Symbols"/>
              <a:buChar char="◼"/>
              <a:defRPr sz="1200" b="0" i="0" u="none" strike="noStrike" cap="none">
                <a:solidFill>
                  <a:schemeClr val="dk2"/>
                </a:solidFill>
                <a:latin typeface="Calibri"/>
                <a:ea typeface="Calibri"/>
                <a:cs typeface="Calibri"/>
                <a:sym typeface="Calibri"/>
              </a:defRPr>
            </a:lvl9pPr>
          </a:lstStyle>
          <a:p>
            <a:endParaRPr/>
          </a:p>
        </p:txBody>
      </p:sp>
      <p:sp>
        <p:nvSpPr>
          <p:cNvPr id="216" name="Google Shape;216;p25"/>
          <p:cNvSpPr txBox="1">
            <a:spLocks noGrp="1"/>
          </p:cNvSpPr>
          <p:nvPr>
            <p:ph type="body" idx="2"/>
          </p:nvPr>
        </p:nvSpPr>
        <p:spPr>
          <a:xfrm>
            <a:off x="2382838" y="3456681"/>
            <a:ext cx="9488487" cy="1287932"/>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400"/>
              </a:spcBef>
              <a:spcAft>
                <a:spcPts val="0"/>
              </a:spcAft>
              <a:buClr>
                <a:schemeClr val="accent2"/>
              </a:buClr>
              <a:buSzPts val="1840"/>
              <a:buFont typeface="Noto Sans Symbols"/>
              <a:buNone/>
              <a:defRPr sz="2000" b="0" i="0" u="none" strike="noStrike" cap="none">
                <a:solidFill>
                  <a:srgbClr val="462B72"/>
                </a:solidFill>
                <a:latin typeface="Calibri"/>
                <a:ea typeface="Calibri"/>
                <a:cs typeface="Calibri"/>
                <a:sym typeface="Calibri"/>
              </a:defRPr>
            </a:lvl1pPr>
            <a:lvl2pPr marL="914400" marR="0" lvl="1" indent="-228600" algn="l" rtl="0">
              <a:spcBef>
                <a:spcPts val="600"/>
              </a:spcBef>
              <a:spcAft>
                <a:spcPts val="0"/>
              </a:spcAft>
              <a:buClr>
                <a:schemeClr val="accent2"/>
              </a:buClr>
              <a:buSzPts val="1656"/>
              <a:buFont typeface="Noto Sans Symbols"/>
              <a:buNone/>
              <a:defRPr sz="1800" b="0" i="0" u="none" strike="noStrike" cap="none">
                <a:solidFill>
                  <a:srgbClr val="462B72"/>
                </a:solidFill>
                <a:latin typeface="Calibri"/>
                <a:ea typeface="Calibri"/>
                <a:cs typeface="Calibri"/>
                <a:sym typeface="Calibri"/>
              </a:defRPr>
            </a:lvl2pPr>
            <a:lvl3pPr marL="1371600" marR="0" lvl="2" indent="-322072" algn="l" rtl="0">
              <a:spcBef>
                <a:spcPts val="600"/>
              </a:spcBef>
              <a:spcAft>
                <a:spcPts val="0"/>
              </a:spcAft>
              <a:buClr>
                <a:schemeClr val="accent2"/>
              </a:buClr>
              <a:buSzPts val="1472"/>
              <a:buFont typeface="Noto Sans Symbols"/>
              <a:buChar char="◼"/>
              <a:defRPr sz="1600" b="0" i="0" u="none" strike="noStrike" cap="none">
                <a:solidFill>
                  <a:srgbClr val="462B72"/>
                </a:solidFill>
                <a:latin typeface="Calibri"/>
                <a:ea typeface="Calibri"/>
                <a:cs typeface="Calibri"/>
                <a:sym typeface="Calibri"/>
              </a:defRPr>
            </a:lvl3pPr>
            <a:lvl4pPr marL="1828800" marR="0" lvl="3" indent="-310388" algn="l" rtl="0">
              <a:spcBef>
                <a:spcPts val="600"/>
              </a:spcBef>
              <a:spcAft>
                <a:spcPts val="0"/>
              </a:spcAft>
              <a:buClr>
                <a:schemeClr val="accent2"/>
              </a:buClr>
              <a:buSzPts val="1288"/>
              <a:buFont typeface="Noto Sans Symbols"/>
              <a:buChar char="◼"/>
              <a:defRPr sz="1400" b="0" i="0" u="none" strike="noStrike" cap="none">
                <a:solidFill>
                  <a:srgbClr val="462B72"/>
                </a:solidFill>
                <a:latin typeface="Calibri"/>
                <a:ea typeface="Calibri"/>
                <a:cs typeface="Calibri"/>
                <a:sym typeface="Calibri"/>
              </a:defRPr>
            </a:lvl4pPr>
            <a:lvl5pPr marL="2286000" marR="0" lvl="4" indent="-310388" algn="l" rtl="0">
              <a:spcBef>
                <a:spcPts val="600"/>
              </a:spcBef>
              <a:spcAft>
                <a:spcPts val="0"/>
              </a:spcAft>
              <a:buClr>
                <a:schemeClr val="accent2"/>
              </a:buClr>
              <a:buSzPts val="1288"/>
              <a:buFont typeface="Noto Sans Symbols"/>
              <a:buChar char="◼"/>
              <a:defRPr sz="1400" b="0" i="0" u="none" strike="noStrike" cap="none">
                <a:solidFill>
                  <a:srgbClr val="462B72"/>
                </a:solidFill>
                <a:latin typeface="Calibri"/>
                <a:ea typeface="Calibri"/>
                <a:cs typeface="Calibri"/>
                <a:sym typeface="Calibri"/>
              </a:defRPr>
            </a:lvl5pPr>
            <a:lvl6pPr marL="2743200" marR="0" lvl="5" indent="-298704" algn="l" rtl="0">
              <a:spcBef>
                <a:spcPts val="600"/>
              </a:spcBef>
              <a:spcAft>
                <a:spcPts val="0"/>
              </a:spcAft>
              <a:buClr>
                <a:schemeClr val="accent2"/>
              </a:buClr>
              <a:buSzPts val="1104"/>
              <a:buFont typeface="Noto Sans Symbols"/>
              <a:buChar char="◼"/>
              <a:defRPr sz="1200" b="0" i="0" u="none" strike="noStrike" cap="none">
                <a:solidFill>
                  <a:schemeClr val="dk2"/>
                </a:solidFill>
                <a:latin typeface="Calibri"/>
                <a:ea typeface="Calibri"/>
                <a:cs typeface="Calibri"/>
                <a:sym typeface="Calibri"/>
              </a:defRPr>
            </a:lvl6pPr>
            <a:lvl7pPr marL="3200400" marR="0" lvl="6" indent="-298704" algn="l" rtl="0">
              <a:spcBef>
                <a:spcPts val="600"/>
              </a:spcBef>
              <a:spcAft>
                <a:spcPts val="0"/>
              </a:spcAft>
              <a:buClr>
                <a:schemeClr val="accent2"/>
              </a:buClr>
              <a:buSzPts val="1104"/>
              <a:buFont typeface="Noto Sans Symbols"/>
              <a:buChar char="◼"/>
              <a:defRPr sz="1200" b="0" i="0" u="none" strike="noStrike" cap="none">
                <a:solidFill>
                  <a:schemeClr val="dk2"/>
                </a:solidFill>
                <a:latin typeface="Calibri"/>
                <a:ea typeface="Calibri"/>
                <a:cs typeface="Calibri"/>
                <a:sym typeface="Calibri"/>
              </a:defRPr>
            </a:lvl7pPr>
            <a:lvl8pPr marL="3657600" marR="0" lvl="7" indent="-298703" algn="l" rtl="0">
              <a:spcBef>
                <a:spcPts val="600"/>
              </a:spcBef>
              <a:spcAft>
                <a:spcPts val="0"/>
              </a:spcAft>
              <a:buClr>
                <a:schemeClr val="accent2"/>
              </a:buClr>
              <a:buSzPts val="1104"/>
              <a:buFont typeface="Noto Sans Symbols"/>
              <a:buChar char="◼"/>
              <a:defRPr sz="1200" b="0" i="0" u="none" strike="noStrike" cap="none">
                <a:solidFill>
                  <a:schemeClr val="dk2"/>
                </a:solidFill>
                <a:latin typeface="Calibri"/>
                <a:ea typeface="Calibri"/>
                <a:cs typeface="Calibri"/>
                <a:sym typeface="Calibri"/>
              </a:defRPr>
            </a:lvl8pPr>
            <a:lvl9pPr marL="4114800" marR="0" lvl="8" indent="-298703" algn="l" rtl="0">
              <a:spcBef>
                <a:spcPts val="600"/>
              </a:spcBef>
              <a:spcAft>
                <a:spcPts val="600"/>
              </a:spcAft>
              <a:buClr>
                <a:schemeClr val="accent2"/>
              </a:buClr>
              <a:buSzPts val="1104"/>
              <a:buFont typeface="Noto Sans Symbols"/>
              <a:buChar char="◼"/>
              <a:defRPr sz="1200" b="0" i="0" u="none" strike="noStrike" cap="none">
                <a:solidFill>
                  <a:schemeClr val="dk2"/>
                </a:solidFill>
                <a:latin typeface="Calibri"/>
                <a:ea typeface="Calibri"/>
                <a:cs typeface="Calibri"/>
                <a:sym typeface="Calibri"/>
              </a:defRPr>
            </a:lvl9pPr>
          </a:lstStyle>
          <a:p>
            <a:endParaRPr/>
          </a:p>
        </p:txBody>
      </p:sp>
      <p:sp>
        <p:nvSpPr>
          <p:cNvPr id="217" name="Google Shape;217;p25"/>
          <p:cNvSpPr txBox="1">
            <a:spLocks noGrp="1"/>
          </p:cNvSpPr>
          <p:nvPr>
            <p:ph type="body" idx="3"/>
          </p:nvPr>
        </p:nvSpPr>
        <p:spPr>
          <a:xfrm>
            <a:off x="2382838" y="1575985"/>
            <a:ext cx="9488487" cy="1310089"/>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400"/>
              </a:spcBef>
              <a:spcAft>
                <a:spcPts val="0"/>
              </a:spcAft>
              <a:buClr>
                <a:schemeClr val="accent2"/>
              </a:buClr>
              <a:buSzPts val="1840"/>
              <a:buFont typeface="Noto Sans Symbols"/>
              <a:buNone/>
              <a:defRPr sz="2000" b="0" i="0" u="none" strike="noStrike" cap="none">
                <a:solidFill>
                  <a:srgbClr val="462B72"/>
                </a:solidFill>
                <a:latin typeface="Calibri"/>
                <a:ea typeface="Calibri"/>
                <a:cs typeface="Calibri"/>
                <a:sym typeface="Calibri"/>
              </a:defRPr>
            </a:lvl1pPr>
            <a:lvl2pPr marL="914400" marR="0" lvl="1" indent="-228600" algn="l" rtl="0">
              <a:spcBef>
                <a:spcPts val="600"/>
              </a:spcBef>
              <a:spcAft>
                <a:spcPts val="0"/>
              </a:spcAft>
              <a:buClr>
                <a:schemeClr val="accent2"/>
              </a:buClr>
              <a:buSzPts val="1656"/>
              <a:buFont typeface="Noto Sans Symbols"/>
              <a:buNone/>
              <a:defRPr sz="1800" b="0" i="0" u="none" strike="noStrike" cap="none">
                <a:solidFill>
                  <a:srgbClr val="462B72"/>
                </a:solidFill>
                <a:latin typeface="Calibri"/>
                <a:ea typeface="Calibri"/>
                <a:cs typeface="Calibri"/>
                <a:sym typeface="Calibri"/>
              </a:defRPr>
            </a:lvl2pPr>
            <a:lvl3pPr marL="1371600" marR="0" lvl="2" indent="-322072" algn="l" rtl="0">
              <a:spcBef>
                <a:spcPts val="600"/>
              </a:spcBef>
              <a:spcAft>
                <a:spcPts val="0"/>
              </a:spcAft>
              <a:buClr>
                <a:schemeClr val="accent2"/>
              </a:buClr>
              <a:buSzPts val="1472"/>
              <a:buFont typeface="Noto Sans Symbols"/>
              <a:buChar char="◼"/>
              <a:defRPr sz="1600" b="0" i="0" u="none" strike="noStrike" cap="none">
                <a:solidFill>
                  <a:srgbClr val="462B72"/>
                </a:solidFill>
                <a:latin typeface="Calibri"/>
                <a:ea typeface="Calibri"/>
                <a:cs typeface="Calibri"/>
                <a:sym typeface="Calibri"/>
              </a:defRPr>
            </a:lvl3pPr>
            <a:lvl4pPr marL="1828800" marR="0" lvl="3" indent="-310388" algn="l" rtl="0">
              <a:spcBef>
                <a:spcPts val="600"/>
              </a:spcBef>
              <a:spcAft>
                <a:spcPts val="0"/>
              </a:spcAft>
              <a:buClr>
                <a:schemeClr val="accent2"/>
              </a:buClr>
              <a:buSzPts val="1288"/>
              <a:buFont typeface="Noto Sans Symbols"/>
              <a:buChar char="◼"/>
              <a:defRPr sz="1400" b="0" i="0" u="none" strike="noStrike" cap="none">
                <a:solidFill>
                  <a:srgbClr val="462B72"/>
                </a:solidFill>
                <a:latin typeface="Calibri"/>
                <a:ea typeface="Calibri"/>
                <a:cs typeface="Calibri"/>
                <a:sym typeface="Calibri"/>
              </a:defRPr>
            </a:lvl4pPr>
            <a:lvl5pPr marL="2286000" marR="0" lvl="4" indent="-310388" algn="l" rtl="0">
              <a:spcBef>
                <a:spcPts val="600"/>
              </a:spcBef>
              <a:spcAft>
                <a:spcPts val="0"/>
              </a:spcAft>
              <a:buClr>
                <a:schemeClr val="accent2"/>
              </a:buClr>
              <a:buSzPts val="1288"/>
              <a:buFont typeface="Noto Sans Symbols"/>
              <a:buChar char="◼"/>
              <a:defRPr sz="1400" b="0" i="0" u="none" strike="noStrike" cap="none">
                <a:solidFill>
                  <a:srgbClr val="462B72"/>
                </a:solidFill>
                <a:latin typeface="Calibri"/>
                <a:ea typeface="Calibri"/>
                <a:cs typeface="Calibri"/>
                <a:sym typeface="Calibri"/>
              </a:defRPr>
            </a:lvl5pPr>
            <a:lvl6pPr marL="2743200" marR="0" lvl="5" indent="-298704" algn="l" rtl="0">
              <a:spcBef>
                <a:spcPts val="600"/>
              </a:spcBef>
              <a:spcAft>
                <a:spcPts val="0"/>
              </a:spcAft>
              <a:buClr>
                <a:schemeClr val="accent2"/>
              </a:buClr>
              <a:buSzPts val="1104"/>
              <a:buFont typeface="Noto Sans Symbols"/>
              <a:buChar char="◼"/>
              <a:defRPr sz="1200" b="0" i="0" u="none" strike="noStrike" cap="none">
                <a:solidFill>
                  <a:schemeClr val="dk2"/>
                </a:solidFill>
                <a:latin typeface="Calibri"/>
                <a:ea typeface="Calibri"/>
                <a:cs typeface="Calibri"/>
                <a:sym typeface="Calibri"/>
              </a:defRPr>
            </a:lvl6pPr>
            <a:lvl7pPr marL="3200400" marR="0" lvl="6" indent="-298704" algn="l" rtl="0">
              <a:spcBef>
                <a:spcPts val="600"/>
              </a:spcBef>
              <a:spcAft>
                <a:spcPts val="0"/>
              </a:spcAft>
              <a:buClr>
                <a:schemeClr val="accent2"/>
              </a:buClr>
              <a:buSzPts val="1104"/>
              <a:buFont typeface="Noto Sans Symbols"/>
              <a:buChar char="◼"/>
              <a:defRPr sz="1200" b="0" i="0" u="none" strike="noStrike" cap="none">
                <a:solidFill>
                  <a:schemeClr val="dk2"/>
                </a:solidFill>
                <a:latin typeface="Calibri"/>
                <a:ea typeface="Calibri"/>
                <a:cs typeface="Calibri"/>
                <a:sym typeface="Calibri"/>
              </a:defRPr>
            </a:lvl7pPr>
            <a:lvl8pPr marL="3657600" marR="0" lvl="7" indent="-298703" algn="l" rtl="0">
              <a:spcBef>
                <a:spcPts val="600"/>
              </a:spcBef>
              <a:spcAft>
                <a:spcPts val="0"/>
              </a:spcAft>
              <a:buClr>
                <a:schemeClr val="accent2"/>
              </a:buClr>
              <a:buSzPts val="1104"/>
              <a:buFont typeface="Noto Sans Symbols"/>
              <a:buChar char="◼"/>
              <a:defRPr sz="1200" b="0" i="0" u="none" strike="noStrike" cap="none">
                <a:solidFill>
                  <a:schemeClr val="dk2"/>
                </a:solidFill>
                <a:latin typeface="Calibri"/>
                <a:ea typeface="Calibri"/>
                <a:cs typeface="Calibri"/>
                <a:sym typeface="Calibri"/>
              </a:defRPr>
            </a:lvl8pPr>
            <a:lvl9pPr marL="4114800" marR="0" lvl="8" indent="-298703" algn="l" rtl="0">
              <a:spcBef>
                <a:spcPts val="600"/>
              </a:spcBef>
              <a:spcAft>
                <a:spcPts val="600"/>
              </a:spcAft>
              <a:buClr>
                <a:schemeClr val="accent2"/>
              </a:buClr>
              <a:buSzPts val="1104"/>
              <a:buFont typeface="Noto Sans Symbols"/>
              <a:buChar char="◼"/>
              <a:defRPr sz="1200" b="0" i="0" u="none" strike="noStrike" cap="none">
                <a:solidFill>
                  <a:schemeClr val="dk2"/>
                </a:solidFill>
                <a:latin typeface="Calibri"/>
                <a:ea typeface="Calibri"/>
                <a:cs typeface="Calibri"/>
                <a:sym typeface="Calibri"/>
              </a:defRPr>
            </a:lvl9pPr>
          </a:lstStyle>
          <a:p>
            <a:endParaRPr/>
          </a:p>
        </p:txBody>
      </p:sp>
      <p:sp>
        <p:nvSpPr>
          <p:cNvPr id="218" name="Google Shape;218;p25"/>
          <p:cNvSpPr txBox="1"/>
          <p:nvPr/>
        </p:nvSpPr>
        <p:spPr>
          <a:xfrm>
            <a:off x="7239001" y="4860074"/>
            <a:ext cx="4631674" cy="1743077"/>
          </a:xfrm>
          <a:prstGeom prst="rect">
            <a:avLst/>
          </a:prstGeom>
          <a:solidFill>
            <a:srgbClr val="F2F2F2"/>
          </a:solidFill>
          <a:ln w="38100" cap="flat" cmpd="sng">
            <a:solidFill>
              <a:srgbClr val="7F7F7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7F7F7F"/>
              </a:buClr>
              <a:buSzPts val="2000"/>
              <a:buFont typeface="Arial"/>
              <a:buNone/>
            </a:pPr>
            <a:r>
              <a:rPr lang="en-GB" sz="2000" b="1">
                <a:solidFill>
                  <a:srgbClr val="7F7F7F"/>
                </a:solidFill>
                <a:latin typeface="Calibri"/>
                <a:ea typeface="Calibri"/>
                <a:cs typeface="Calibri"/>
                <a:sym typeface="Calibri"/>
              </a:rPr>
              <a:t>‘Dirty 30’ word:</a:t>
            </a:r>
            <a:endParaRPr sz="2000" b="1">
              <a:solidFill>
                <a:srgbClr val="7F7F7F"/>
              </a:solidFill>
              <a:latin typeface="Calibri"/>
              <a:ea typeface="Calibri"/>
              <a:cs typeface="Calibri"/>
              <a:sym typeface="Calibri"/>
            </a:endParaRPr>
          </a:p>
        </p:txBody>
      </p:sp>
      <p:sp>
        <p:nvSpPr>
          <p:cNvPr id="219" name="Google Shape;219;p25"/>
          <p:cNvSpPr txBox="1">
            <a:spLocks noGrp="1"/>
          </p:cNvSpPr>
          <p:nvPr>
            <p:ph type="body" idx="4"/>
          </p:nvPr>
        </p:nvSpPr>
        <p:spPr>
          <a:xfrm>
            <a:off x="7239001" y="5294825"/>
            <a:ext cx="4631674" cy="1308326"/>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400"/>
              </a:spcBef>
              <a:spcAft>
                <a:spcPts val="0"/>
              </a:spcAft>
              <a:buClr>
                <a:schemeClr val="accent2"/>
              </a:buClr>
              <a:buSzPts val="1840"/>
              <a:buFont typeface="Noto Sans Symbols"/>
              <a:buNone/>
              <a:defRPr sz="2000" b="0" i="0" u="none" strike="noStrike" cap="none">
                <a:solidFill>
                  <a:srgbClr val="462B72"/>
                </a:solidFill>
                <a:latin typeface="Calibri"/>
                <a:ea typeface="Calibri"/>
                <a:cs typeface="Calibri"/>
                <a:sym typeface="Calibri"/>
              </a:defRPr>
            </a:lvl1pPr>
            <a:lvl2pPr marL="914400" marR="0" lvl="1" indent="-228600" algn="l" rtl="0">
              <a:spcBef>
                <a:spcPts val="600"/>
              </a:spcBef>
              <a:spcAft>
                <a:spcPts val="0"/>
              </a:spcAft>
              <a:buClr>
                <a:schemeClr val="accent2"/>
              </a:buClr>
              <a:buSzPts val="1656"/>
              <a:buFont typeface="Noto Sans Symbols"/>
              <a:buNone/>
              <a:defRPr sz="1800" b="0" i="0" u="none" strike="noStrike" cap="none">
                <a:solidFill>
                  <a:srgbClr val="462B72"/>
                </a:solidFill>
                <a:latin typeface="Calibri"/>
                <a:ea typeface="Calibri"/>
                <a:cs typeface="Calibri"/>
                <a:sym typeface="Calibri"/>
              </a:defRPr>
            </a:lvl2pPr>
            <a:lvl3pPr marL="1371600" marR="0" lvl="2" indent="-322072" algn="l" rtl="0">
              <a:spcBef>
                <a:spcPts val="600"/>
              </a:spcBef>
              <a:spcAft>
                <a:spcPts val="0"/>
              </a:spcAft>
              <a:buClr>
                <a:schemeClr val="accent2"/>
              </a:buClr>
              <a:buSzPts val="1472"/>
              <a:buFont typeface="Noto Sans Symbols"/>
              <a:buChar char="◼"/>
              <a:defRPr sz="1600" b="0" i="0" u="none" strike="noStrike" cap="none">
                <a:solidFill>
                  <a:srgbClr val="462B72"/>
                </a:solidFill>
                <a:latin typeface="Calibri"/>
                <a:ea typeface="Calibri"/>
                <a:cs typeface="Calibri"/>
                <a:sym typeface="Calibri"/>
              </a:defRPr>
            </a:lvl3pPr>
            <a:lvl4pPr marL="1828800" marR="0" lvl="3" indent="-310388" algn="l" rtl="0">
              <a:spcBef>
                <a:spcPts val="600"/>
              </a:spcBef>
              <a:spcAft>
                <a:spcPts val="0"/>
              </a:spcAft>
              <a:buClr>
                <a:schemeClr val="accent2"/>
              </a:buClr>
              <a:buSzPts val="1288"/>
              <a:buFont typeface="Noto Sans Symbols"/>
              <a:buChar char="◼"/>
              <a:defRPr sz="1400" b="0" i="0" u="none" strike="noStrike" cap="none">
                <a:solidFill>
                  <a:srgbClr val="462B72"/>
                </a:solidFill>
                <a:latin typeface="Calibri"/>
                <a:ea typeface="Calibri"/>
                <a:cs typeface="Calibri"/>
                <a:sym typeface="Calibri"/>
              </a:defRPr>
            </a:lvl4pPr>
            <a:lvl5pPr marL="2286000" marR="0" lvl="4" indent="-310388" algn="l" rtl="0">
              <a:spcBef>
                <a:spcPts val="600"/>
              </a:spcBef>
              <a:spcAft>
                <a:spcPts val="0"/>
              </a:spcAft>
              <a:buClr>
                <a:schemeClr val="accent2"/>
              </a:buClr>
              <a:buSzPts val="1288"/>
              <a:buFont typeface="Noto Sans Symbols"/>
              <a:buChar char="◼"/>
              <a:defRPr sz="1400" b="0" i="0" u="none" strike="noStrike" cap="none">
                <a:solidFill>
                  <a:srgbClr val="462B72"/>
                </a:solidFill>
                <a:latin typeface="Calibri"/>
                <a:ea typeface="Calibri"/>
                <a:cs typeface="Calibri"/>
                <a:sym typeface="Calibri"/>
              </a:defRPr>
            </a:lvl5pPr>
            <a:lvl6pPr marL="2743200" marR="0" lvl="5" indent="-298704" algn="l" rtl="0">
              <a:spcBef>
                <a:spcPts val="600"/>
              </a:spcBef>
              <a:spcAft>
                <a:spcPts val="0"/>
              </a:spcAft>
              <a:buClr>
                <a:schemeClr val="accent2"/>
              </a:buClr>
              <a:buSzPts val="1104"/>
              <a:buFont typeface="Noto Sans Symbols"/>
              <a:buChar char="◼"/>
              <a:defRPr sz="1200" b="0" i="0" u="none" strike="noStrike" cap="none">
                <a:solidFill>
                  <a:schemeClr val="dk2"/>
                </a:solidFill>
                <a:latin typeface="Calibri"/>
                <a:ea typeface="Calibri"/>
                <a:cs typeface="Calibri"/>
                <a:sym typeface="Calibri"/>
              </a:defRPr>
            </a:lvl6pPr>
            <a:lvl7pPr marL="3200400" marR="0" lvl="6" indent="-298704" algn="l" rtl="0">
              <a:spcBef>
                <a:spcPts val="600"/>
              </a:spcBef>
              <a:spcAft>
                <a:spcPts val="0"/>
              </a:spcAft>
              <a:buClr>
                <a:schemeClr val="accent2"/>
              </a:buClr>
              <a:buSzPts val="1104"/>
              <a:buFont typeface="Noto Sans Symbols"/>
              <a:buChar char="◼"/>
              <a:defRPr sz="1200" b="0" i="0" u="none" strike="noStrike" cap="none">
                <a:solidFill>
                  <a:schemeClr val="dk2"/>
                </a:solidFill>
                <a:latin typeface="Calibri"/>
                <a:ea typeface="Calibri"/>
                <a:cs typeface="Calibri"/>
                <a:sym typeface="Calibri"/>
              </a:defRPr>
            </a:lvl7pPr>
            <a:lvl8pPr marL="3657600" marR="0" lvl="7" indent="-298703" algn="l" rtl="0">
              <a:spcBef>
                <a:spcPts val="600"/>
              </a:spcBef>
              <a:spcAft>
                <a:spcPts val="0"/>
              </a:spcAft>
              <a:buClr>
                <a:schemeClr val="accent2"/>
              </a:buClr>
              <a:buSzPts val="1104"/>
              <a:buFont typeface="Noto Sans Symbols"/>
              <a:buChar char="◼"/>
              <a:defRPr sz="1200" b="0" i="0" u="none" strike="noStrike" cap="none">
                <a:solidFill>
                  <a:schemeClr val="dk2"/>
                </a:solidFill>
                <a:latin typeface="Calibri"/>
                <a:ea typeface="Calibri"/>
                <a:cs typeface="Calibri"/>
                <a:sym typeface="Calibri"/>
              </a:defRPr>
            </a:lvl8pPr>
            <a:lvl9pPr marL="4114800" marR="0" lvl="8" indent="-298703" algn="l" rtl="0">
              <a:spcBef>
                <a:spcPts val="600"/>
              </a:spcBef>
              <a:spcAft>
                <a:spcPts val="600"/>
              </a:spcAft>
              <a:buClr>
                <a:schemeClr val="accent2"/>
              </a:buClr>
              <a:buSzPts val="1104"/>
              <a:buFont typeface="Noto Sans Symbols"/>
              <a:buChar char="◼"/>
              <a:defRPr sz="1200" b="0" i="0" u="none" strike="noStrike" cap="none">
                <a:solidFill>
                  <a:schemeClr val="dk2"/>
                </a:solidFill>
                <a:latin typeface="Calibri"/>
                <a:ea typeface="Calibri"/>
                <a:cs typeface="Calibri"/>
                <a:sym typeface="Calibri"/>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matchingName="Starter">
  <p:cSld name="Starter">
    <p:spTree>
      <p:nvGrpSpPr>
        <p:cNvPr id="1" name="Shape 220"/>
        <p:cNvGrpSpPr/>
        <p:nvPr/>
      </p:nvGrpSpPr>
      <p:grpSpPr>
        <a:xfrm>
          <a:off x="0" y="0"/>
          <a:ext cx="0" cy="0"/>
          <a:chOff x="0" y="0"/>
          <a:chExt cx="0" cy="0"/>
        </a:xfrm>
      </p:grpSpPr>
      <p:pic>
        <p:nvPicPr>
          <p:cNvPr id="221" name="Google Shape;221;p26"/>
          <p:cNvPicPr preferRelativeResize="0"/>
          <p:nvPr/>
        </p:nvPicPr>
        <p:blipFill rotWithShape="1">
          <a:blip r:embed="rId2">
            <a:alphaModFix/>
          </a:blip>
          <a:srcRect/>
          <a:stretch/>
        </p:blipFill>
        <p:spPr>
          <a:xfrm>
            <a:off x="151220" y="852489"/>
            <a:ext cx="771719" cy="579567"/>
          </a:xfrm>
          <a:prstGeom prst="rect">
            <a:avLst/>
          </a:prstGeom>
          <a:noFill/>
          <a:ln>
            <a:noFill/>
          </a:ln>
        </p:spPr>
      </p:pic>
      <p:sp>
        <p:nvSpPr>
          <p:cNvPr id="222" name="Google Shape;222;p26"/>
          <p:cNvSpPr txBox="1">
            <a:spLocks noGrp="1"/>
          </p:cNvSpPr>
          <p:nvPr>
            <p:ph type="body" idx="1"/>
          </p:nvPr>
        </p:nvSpPr>
        <p:spPr>
          <a:xfrm>
            <a:off x="913437" y="789510"/>
            <a:ext cx="8378632" cy="573088"/>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640"/>
              </a:spcBef>
              <a:spcAft>
                <a:spcPts val="0"/>
              </a:spcAft>
              <a:buClr>
                <a:schemeClr val="accent2"/>
              </a:buClr>
              <a:buSzPts val="2944"/>
              <a:buFont typeface="Noto Sans Symbols"/>
              <a:buNone/>
              <a:defRPr sz="3200" b="1" i="0" u="none" strike="noStrike" cap="none">
                <a:solidFill>
                  <a:srgbClr val="7F7F7F"/>
                </a:solidFill>
                <a:latin typeface="Calibri"/>
                <a:ea typeface="Calibri"/>
                <a:cs typeface="Calibri"/>
                <a:sym typeface="Calibri"/>
              </a:defRPr>
            </a:lvl1pPr>
            <a:lvl2pPr marL="914400" marR="0" lvl="1" indent="-228600" algn="l" rtl="0">
              <a:spcBef>
                <a:spcPts val="600"/>
              </a:spcBef>
              <a:spcAft>
                <a:spcPts val="0"/>
              </a:spcAft>
              <a:buClr>
                <a:schemeClr val="accent2"/>
              </a:buClr>
              <a:buSzPts val="1656"/>
              <a:buFont typeface="Noto Sans Symbols"/>
              <a:buNone/>
              <a:defRPr sz="1800" b="0" i="0" u="none" strike="noStrike" cap="none">
                <a:solidFill>
                  <a:srgbClr val="462B72"/>
                </a:solidFill>
                <a:latin typeface="Calibri"/>
                <a:ea typeface="Calibri"/>
                <a:cs typeface="Calibri"/>
                <a:sym typeface="Calibri"/>
              </a:defRPr>
            </a:lvl2pPr>
            <a:lvl3pPr marL="1371600" marR="0" lvl="2" indent="-322072" algn="l" rtl="0">
              <a:spcBef>
                <a:spcPts val="600"/>
              </a:spcBef>
              <a:spcAft>
                <a:spcPts val="0"/>
              </a:spcAft>
              <a:buClr>
                <a:schemeClr val="accent2"/>
              </a:buClr>
              <a:buSzPts val="1472"/>
              <a:buFont typeface="Noto Sans Symbols"/>
              <a:buChar char="◼"/>
              <a:defRPr sz="1600" b="0" i="0" u="none" strike="noStrike" cap="none">
                <a:solidFill>
                  <a:srgbClr val="462B72"/>
                </a:solidFill>
                <a:latin typeface="Calibri"/>
                <a:ea typeface="Calibri"/>
                <a:cs typeface="Calibri"/>
                <a:sym typeface="Calibri"/>
              </a:defRPr>
            </a:lvl3pPr>
            <a:lvl4pPr marL="1828800" marR="0" lvl="3" indent="-310388" algn="l" rtl="0">
              <a:spcBef>
                <a:spcPts val="600"/>
              </a:spcBef>
              <a:spcAft>
                <a:spcPts val="0"/>
              </a:spcAft>
              <a:buClr>
                <a:schemeClr val="accent2"/>
              </a:buClr>
              <a:buSzPts val="1288"/>
              <a:buFont typeface="Noto Sans Symbols"/>
              <a:buChar char="◼"/>
              <a:defRPr sz="1400" b="0" i="0" u="none" strike="noStrike" cap="none">
                <a:solidFill>
                  <a:srgbClr val="462B72"/>
                </a:solidFill>
                <a:latin typeface="Calibri"/>
                <a:ea typeface="Calibri"/>
                <a:cs typeface="Calibri"/>
                <a:sym typeface="Calibri"/>
              </a:defRPr>
            </a:lvl4pPr>
            <a:lvl5pPr marL="2286000" marR="0" lvl="4" indent="-228600" algn="l" rtl="0">
              <a:spcBef>
                <a:spcPts val="600"/>
              </a:spcBef>
              <a:spcAft>
                <a:spcPts val="0"/>
              </a:spcAft>
              <a:buClr>
                <a:schemeClr val="accent2"/>
              </a:buClr>
              <a:buSzPts val="1288"/>
              <a:buFont typeface="Noto Sans Symbols"/>
              <a:buNone/>
              <a:defRPr sz="1400" b="0" i="0" u="none" strike="noStrike" cap="none">
                <a:solidFill>
                  <a:srgbClr val="462B72"/>
                </a:solidFill>
                <a:latin typeface="Calibri"/>
                <a:ea typeface="Calibri"/>
                <a:cs typeface="Calibri"/>
                <a:sym typeface="Calibri"/>
              </a:defRPr>
            </a:lvl5pPr>
            <a:lvl6pPr marL="2743200" marR="0" lvl="5" indent="-298704" algn="l" rtl="0">
              <a:spcBef>
                <a:spcPts val="600"/>
              </a:spcBef>
              <a:spcAft>
                <a:spcPts val="0"/>
              </a:spcAft>
              <a:buClr>
                <a:schemeClr val="accent2"/>
              </a:buClr>
              <a:buSzPts val="1104"/>
              <a:buFont typeface="Noto Sans Symbols"/>
              <a:buChar char="◼"/>
              <a:defRPr sz="1200" b="0" i="0" u="none" strike="noStrike" cap="none">
                <a:solidFill>
                  <a:schemeClr val="dk2"/>
                </a:solidFill>
                <a:latin typeface="Calibri"/>
                <a:ea typeface="Calibri"/>
                <a:cs typeface="Calibri"/>
                <a:sym typeface="Calibri"/>
              </a:defRPr>
            </a:lvl6pPr>
            <a:lvl7pPr marL="3200400" marR="0" lvl="6" indent="-298704" algn="l" rtl="0">
              <a:spcBef>
                <a:spcPts val="600"/>
              </a:spcBef>
              <a:spcAft>
                <a:spcPts val="0"/>
              </a:spcAft>
              <a:buClr>
                <a:schemeClr val="accent2"/>
              </a:buClr>
              <a:buSzPts val="1104"/>
              <a:buFont typeface="Noto Sans Symbols"/>
              <a:buChar char="◼"/>
              <a:defRPr sz="1200" b="0" i="0" u="none" strike="noStrike" cap="none">
                <a:solidFill>
                  <a:schemeClr val="dk2"/>
                </a:solidFill>
                <a:latin typeface="Calibri"/>
                <a:ea typeface="Calibri"/>
                <a:cs typeface="Calibri"/>
                <a:sym typeface="Calibri"/>
              </a:defRPr>
            </a:lvl7pPr>
            <a:lvl8pPr marL="3657600" marR="0" lvl="7" indent="-298703" algn="l" rtl="0">
              <a:spcBef>
                <a:spcPts val="600"/>
              </a:spcBef>
              <a:spcAft>
                <a:spcPts val="0"/>
              </a:spcAft>
              <a:buClr>
                <a:schemeClr val="accent2"/>
              </a:buClr>
              <a:buSzPts val="1104"/>
              <a:buFont typeface="Noto Sans Symbols"/>
              <a:buChar char="◼"/>
              <a:defRPr sz="1200" b="0" i="0" u="none" strike="noStrike" cap="none">
                <a:solidFill>
                  <a:schemeClr val="dk2"/>
                </a:solidFill>
                <a:latin typeface="Calibri"/>
                <a:ea typeface="Calibri"/>
                <a:cs typeface="Calibri"/>
                <a:sym typeface="Calibri"/>
              </a:defRPr>
            </a:lvl8pPr>
            <a:lvl9pPr marL="4114800" marR="0" lvl="8" indent="-298703" algn="l" rtl="0">
              <a:spcBef>
                <a:spcPts val="600"/>
              </a:spcBef>
              <a:spcAft>
                <a:spcPts val="600"/>
              </a:spcAft>
              <a:buClr>
                <a:schemeClr val="accent2"/>
              </a:buClr>
              <a:buSzPts val="1104"/>
              <a:buFont typeface="Noto Sans Symbols"/>
              <a:buChar char="◼"/>
              <a:defRPr sz="1200" b="0" i="0" u="none" strike="noStrike" cap="none">
                <a:solidFill>
                  <a:schemeClr val="dk2"/>
                </a:solidFill>
                <a:latin typeface="Calibri"/>
                <a:ea typeface="Calibri"/>
                <a:cs typeface="Calibri"/>
                <a:sym typeface="Calibri"/>
              </a:defRPr>
            </a:lvl9pPr>
          </a:lstStyle>
          <a:p>
            <a:endParaRPr/>
          </a:p>
        </p:txBody>
      </p:sp>
      <p:sp>
        <p:nvSpPr>
          <p:cNvPr id="223" name="Google Shape;223;p26"/>
          <p:cNvSpPr txBox="1">
            <a:spLocks noGrp="1"/>
          </p:cNvSpPr>
          <p:nvPr>
            <p:ph type="body" idx="2"/>
          </p:nvPr>
        </p:nvSpPr>
        <p:spPr>
          <a:xfrm>
            <a:off x="203200" y="1470498"/>
            <a:ext cx="11833841" cy="5283592"/>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400"/>
              </a:spcBef>
              <a:spcAft>
                <a:spcPts val="0"/>
              </a:spcAft>
              <a:buClr>
                <a:schemeClr val="accent2"/>
              </a:buClr>
              <a:buSzPts val="1840"/>
              <a:buFont typeface="Noto Sans Symbols"/>
              <a:buNone/>
              <a:defRPr sz="2000" b="0" i="0" u="none" strike="noStrike" cap="none">
                <a:solidFill>
                  <a:srgbClr val="462B72"/>
                </a:solidFill>
                <a:latin typeface="Calibri"/>
                <a:ea typeface="Calibri"/>
                <a:cs typeface="Calibri"/>
                <a:sym typeface="Calibri"/>
              </a:defRPr>
            </a:lvl1pPr>
            <a:lvl2pPr marL="914400" marR="0" lvl="1" indent="-333756" algn="l" rtl="0">
              <a:spcBef>
                <a:spcPts val="600"/>
              </a:spcBef>
              <a:spcAft>
                <a:spcPts val="0"/>
              </a:spcAft>
              <a:buClr>
                <a:schemeClr val="accent2"/>
              </a:buClr>
              <a:buSzPts val="1656"/>
              <a:buFont typeface="Noto Sans Symbols"/>
              <a:buChar char="◼"/>
              <a:defRPr sz="1800" b="0" i="0" u="none" strike="noStrike" cap="none">
                <a:solidFill>
                  <a:srgbClr val="462B72"/>
                </a:solidFill>
                <a:latin typeface="Calibri"/>
                <a:ea typeface="Calibri"/>
                <a:cs typeface="Calibri"/>
                <a:sym typeface="Calibri"/>
              </a:defRPr>
            </a:lvl2pPr>
            <a:lvl3pPr marL="1371600" marR="0" lvl="2" indent="-322072" algn="l" rtl="0">
              <a:spcBef>
                <a:spcPts val="600"/>
              </a:spcBef>
              <a:spcAft>
                <a:spcPts val="0"/>
              </a:spcAft>
              <a:buClr>
                <a:schemeClr val="accent2"/>
              </a:buClr>
              <a:buSzPts val="1472"/>
              <a:buFont typeface="Noto Sans Symbols"/>
              <a:buChar char="◼"/>
              <a:defRPr sz="1600" b="0" i="0" u="none" strike="noStrike" cap="none">
                <a:solidFill>
                  <a:srgbClr val="462B72"/>
                </a:solidFill>
                <a:latin typeface="Calibri"/>
                <a:ea typeface="Calibri"/>
                <a:cs typeface="Calibri"/>
                <a:sym typeface="Calibri"/>
              </a:defRPr>
            </a:lvl3pPr>
            <a:lvl4pPr marL="1828800" marR="0" lvl="3" indent="-310388" algn="l" rtl="0">
              <a:spcBef>
                <a:spcPts val="600"/>
              </a:spcBef>
              <a:spcAft>
                <a:spcPts val="0"/>
              </a:spcAft>
              <a:buClr>
                <a:schemeClr val="accent2"/>
              </a:buClr>
              <a:buSzPts val="1288"/>
              <a:buFont typeface="Noto Sans Symbols"/>
              <a:buChar char="◼"/>
              <a:defRPr sz="1400" b="0" i="0" u="none" strike="noStrike" cap="none">
                <a:solidFill>
                  <a:srgbClr val="462B72"/>
                </a:solidFill>
                <a:latin typeface="Calibri"/>
                <a:ea typeface="Calibri"/>
                <a:cs typeface="Calibri"/>
                <a:sym typeface="Calibri"/>
              </a:defRPr>
            </a:lvl4pPr>
            <a:lvl5pPr marL="2286000" marR="0" lvl="4" indent="-310388" algn="l" rtl="0">
              <a:spcBef>
                <a:spcPts val="600"/>
              </a:spcBef>
              <a:spcAft>
                <a:spcPts val="0"/>
              </a:spcAft>
              <a:buClr>
                <a:schemeClr val="accent2"/>
              </a:buClr>
              <a:buSzPts val="1288"/>
              <a:buFont typeface="Noto Sans Symbols"/>
              <a:buChar char="◼"/>
              <a:defRPr sz="1400" b="0" i="0" u="none" strike="noStrike" cap="none">
                <a:solidFill>
                  <a:srgbClr val="462B72"/>
                </a:solidFill>
                <a:latin typeface="Calibri"/>
                <a:ea typeface="Calibri"/>
                <a:cs typeface="Calibri"/>
                <a:sym typeface="Calibri"/>
              </a:defRPr>
            </a:lvl5pPr>
            <a:lvl6pPr marL="2743200" marR="0" lvl="5" indent="-298704" algn="l" rtl="0">
              <a:spcBef>
                <a:spcPts val="600"/>
              </a:spcBef>
              <a:spcAft>
                <a:spcPts val="0"/>
              </a:spcAft>
              <a:buClr>
                <a:schemeClr val="accent2"/>
              </a:buClr>
              <a:buSzPts val="1104"/>
              <a:buFont typeface="Noto Sans Symbols"/>
              <a:buChar char="◼"/>
              <a:defRPr sz="1200" b="0" i="0" u="none" strike="noStrike" cap="none">
                <a:solidFill>
                  <a:schemeClr val="dk2"/>
                </a:solidFill>
                <a:latin typeface="Calibri"/>
                <a:ea typeface="Calibri"/>
                <a:cs typeface="Calibri"/>
                <a:sym typeface="Calibri"/>
              </a:defRPr>
            </a:lvl6pPr>
            <a:lvl7pPr marL="3200400" marR="0" lvl="6" indent="-298704" algn="l" rtl="0">
              <a:spcBef>
                <a:spcPts val="600"/>
              </a:spcBef>
              <a:spcAft>
                <a:spcPts val="0"/>
              </a:spcAft>
              <a:buClr>
                <a:schemeClr val="accent2"/>
              </a:buClr>
              <a:buSzPts val="1104"/>
              <a:buFont typeface="Noto Sans Symbols"/>
              <a:buChar char="◼"/>
              <a:defRPr sz="1200" b="0" i="0" u="none" strike="noStrike" cap="none">
                <a:solidFill>
                  <a:schemeClr val="dk2"/>
                </a:solidFill>
                <a:latin typeface="Calibri"/>
                <a:ea typeface="Calibri"/>
                <a:cs typeface="Calibri"/>
                <a:sym typeface="Calibri"/>
              </a:defRPr>
            </a:lvl7pPr>
            <a:lvl8pPr marL="3657600" marR="0" lvl="7" indent="-298703" algn="l" rtl="0">
              <a:spcBef>
                <a:spcPts val="600"/>
              </a:spcBef>
              <a:spcAft>
                <a:spcPts val="0"/>
              </a:spcAft>
              <a:buClr>
                <a:schemeClr val="accent2"/>
              </a:buClr>
              <a:buSzPts val="1104"/>
              <a:buFont typeface="Noto Sans Symbols"/>
              <a:buChar char="◼"/>
              <a:defRPr sz="1200" b="0" i="0" u="none" strike="noStrike" cap="none">
                <a:solidFill>
                  <a:schemeClr val="dk2"/>
                </a:solidFill>
                <a:latin typeface="Calibri"/>
                <a:ea typeface="Calibri"/>
                <a:cs typeface="Calibri"/>
                <a:sym typeface="Calibri"/>
              </a:defRPr>
            </a:lvl8pPr>
            <a:lvl9pPr marL="4114800" marR="0" lvl="8" indent="-298703" algn="l" rtl="0">
              <a:spcBef>
                <a:spcPts val="600"/>
              </a:spcBef>
              <a:spcAft>
                <a:spcPts val="600"/>
              </a:spcAft>
              <a:buClr>
                <a:schemeClr val="accent2"/>
              </a:buClr>
              <a:buSzPts val="1104"/>
              <a:buFont typeface="Noto Sans Symbols"/>
              <a:buChar char="◼"/>
              <a:defRPr sz="1200" b="0" i="0" u="none" strike="noStrike" cap="none">
                <a:solidFill>
                  <a:schemeClr val="dk2"/>
                </a:solidFill>
                <a:latin typeface="Calibri"/>
                <a:ea typeface="Calibri"/>
                <a:cs typeface="Calibri"/>
                <a:sym typeface="Calibri"/>
              </a:defRPr>
            </a:lvl9pPr>
          </a:lstStyle>
          <a:p>
            <a:endParaRPr/>
          </a:p>
        </p:txBody>
      </p:sp>
      <p:sp>
        <p:nvSpPr>
          <p:cNvPr id="224" name="Google Shape;224;p26"/>
          <p:cNvSpPr txBox="1">
            <a:spLocks noGrp="1"/>
          </p:cNvSpPr>
          <p:nvPr>
            <p:ph type="body" idx="3"/>
          </p:nvPr>
        </p:nvSpPr>
        <p:spPr>
          <a:xfrm>
            <a:off x="10483850" y="1074112"/>
            <a:ext cx="1194540" cy="370986"/>
          </a:xfrm>
          <a:prstGeom prst="rect">
            <a:avLst/>
          </a:prstGeom>
          <a:noFill/>
          <a:ln>
            <a:noFill/>
          </a:ln>
        </p:spPr>
        <p:txBody>
          <a:bodyPr spcFirstLastPara="1" wrap="square" lIns="91425" tIns="45700" rIns="91425" bIns="45700" anchor="t" anchorCtr="0">
            <a:normAutofit/>
          </a:bodyPr>
          <a:lstStyle>
            <a:lvl1pPr marL="457200" marR="0" lvl="0" indent="-228600" algn="r" rtl="0">
              <a:spcBef>
                <a:spcPts val="360"/>
              </a:spcBef>
              <a:spcAft>
                <a:spcPts val="0"/>
              </a:spcAft>
              <a:buClr>
                <a:schemeClr val="accent2"/>
              </a:buClr>
              <a:buSzPts val="1656"/>
              <a:buFont typeface="Noto Sans Symbols"/>
              <a:buNone/>
              <a:defRPr sz="1800" b="1" i="0" u="none" strike="noStrike" cap="none">
                <a:solidFill>
                  <a:srgbClr val="7F7F7F"/>
                </a:solidFill>
                <a:latin typeface="Calibri"/>
                <a:ea typeface="Calibri"/>
                <a:cs typeface="Calibri"/>
                <a:sym typeface="Calibri"/>
              </a:defRPr>
            </a:lvl1pPr>
            <a:lvl2pPr marL="914400" marR="0" lvl="1" indent="-228600" algn="l" rtl="0">
              <a:spcBef>
                <a:spcPts val="600"/>
              </a:spcBef>
              <a:spcAft>
                <a:spcPts val="0"/>
              </a:spcAft>
              <a:buClr>
                <a:schemeClr val="accent2"/>
              </a:buClr>
              <a:buSzPts val="1656"/>
              <a:buFont typeface="Noto Sans Symbols"/>
              <a:buNone/>
              <a:defRPr sz="1800" b="0" i="0" u="none" strike="noStrike" cap="none">
                <a:solidFill>
                  <a:srgbClr val="462B72"/>
                </a:solidFill>
                <a:latin typeface="Calibri"/>
                <a:ea typeface="Calibri"/>
                <a:cs typeface="Calibri"/>
                <a:sym typeface="Calibri"/>
              </a:defRPr>
            </a:lvl2pPr>
            <a:lvl3pPr marL="1371600" marR="0" lvl="2" indent="-228600" algn="l" rtl="0">
              <a:spcBef>
                <a:spcPts val="600"/>
              </a:spcBef>
              <a:spcAft>
                <a:spcPts val="0"/>
              </a:spcAft>
              <a:buClr>
                <a:schemeClr val="accent2"/>
              </a:buClr>
              <a:buSzPts val="1472"/>
              <a:buFont typeface="Noto Sans Symbols"/>
              <a:buNone/>
              <a:defRPr sz="1600" b="0" i="0" u="none" strike="noStrike" cap="none">
                <a:solidFill>
                  <a:srgbClr val="462B72"/>
                </a:solidFill>
                <a:latin typeface="Calibri"/>
                <a:ea typeface="Calibri"/>
                <a:cs typeface="Calibri"/>
                <a:sym typeface="Calibri"/>
              </a:defRPr>
            </a:lvl3pPr>
            <a:lvl4pPr marL="1828800" marR="0" lvl="3" indent="-310388" algn="l" rtl="0">
              <a:spcBef>
                <a:spcPts val="600"/>
              </a:spcBef>
              <a:spcAft>
                <a:spcPts val="0"/>
              </a:spcAft>
              <a:buClr>
                <a:schemeClr val="accent2"/>
              </a:buClr>
              <a:buSzPts val="1288"/>
              <a:buFont typeface="Noto Sans Symbols"/>
              <a:buChar char="◼"/>
              <a:defRPr sz="1400" b="0" i="0" u="none" strike="noStrike" cap="none">
                <a:solidFill>
                  <a:srgbClr val="462B72"/>
                </a:solidFill>
                <a:latin typeface="Calibri"/>
                <a:ea typeface="Calibri"/>
                <a:cs typeface="Calibri"/>
                <a:sym typeface="Calibri"/>
              </a:defRPr>
            </a:lvl4pPr>
            <a:lvl5pPr marL="2286000" marR="0" lvl="4" indent="-310388" algn="l" rtl="0">
              <a:spcBef>
                <a:spcPts val="600"/>
              </a:spcBef>
              <a:spcAft>
                <a:spcPts val="0"/>
              </a:spcAft>
              <a:buClr>
                <a:schemeClr val="accent2"/>
              </a:buClr>
              <a:buSzPts val="1288"/>
              <a:buFont typeface="Noto Sans Symbols"/>
              <a:buChar char="◼"/>
              <a:defRPr sz="1400" b="0" i="0" u="none" strike="noStrike" cap="none">
                <a:solidFill>
                  <a:srgbClr val="462B72"/>
                </a:solidFill>
                <a:latin typeface="Calibri"/>
                <a:ea typeface="Calibri"/>
                <a:cs typeface="Calibri"/>
                <a:sym typeface="Calibri"/>
              </a:defRPr>
            </a:lvl5pPr>
            <a:lvl6pPr marL="2743200" marR="0" lvl="5" indent="-298704" algn="l" rtl="0">
              <a:spcBef>
                <a:spcPts val="600"/>
              </a:spcBef>
              <a:spcAft>
                <a:spcPts val="0"/>
              </a:spcAft>
              <a:buClr>
                <a:schemeClr val="accent2"/>
              </a:buClr>
              <a:buSzPts val="1104"/>
              <a:buFont typeface="Noto Sans Symbols"/>
              <a:buChar char="◼"/>
              <a:defRPr sz="1200" b="0" i="0" u="none" strike="noStrike" cap="none">
                <a:solidFill>
                  <a:schemeClr val="dk2"/>
                </a:solidFill>
                <a:latin typeface="Calibri"/>
                <a:ea typeface="Calibri"/>
                <a:cs typeface="Calibri"/>
                <a:sym typeface="Calibri"/>
              </a:defRPr>
            </a:lvl6pPr>
            <a:lvl7pPr marL="3200400" marR="0" lvl="6" indent="-298704" algn="l" rtl="0">
              <a:spcBef>
                <a:spcPts val="600"/>
              </a:spcBef>
              <a:spcAft>
                <a:spcPts val="0"/>
              </a:spcAft>
              <a:buClr>
                <a:schemeClr val="accent2"/>
              </a:buClr>
              <a:buSzPts val="1104"/>
              <a:buFont typeface="Noto Sans Symbols"/>
              <a:buChar char="◼"/>
              <a:defRPr sz="1200" b="0" i="0" u="none" strike="noStrike" cap="none">
                <a:solidFill>
                  <a:schemeClr val="dk2"/>
                </a:solidFill>
                <a:latin typeface="Calibri"/>
                <a:ea typeface="Calibri"/>
                <a:cs typeface="Calibri"/>
                <a:sym typeface="Calibri"/>
              </a:defRPr>
            </a:lvl7pPr>
            <a:lvl8pPr marL="3657600" marR="0" lvl="7" indent="-298703" algn="l" rtl="0">
              <a:spcBef>
                <a:spcPts val="600"/>
              </a:spcBef>
              <a:spcAft>
                <a:spcPts val="0"/>
              </a:spcAft>
              <a:buClr>
                <a:schemeClr val="accent2"/>
              </a:buClr>
              <a:buSzPts val="1104"/>
              <a:buFont typeface="Noto Sans Symbols"/>
              <a:buChar char="◼"/>
              <a:defRPr sz="1200" b="0" i="0" u="none" strike="noStrike" cap="none">
                <a:solidFill>
                  <a:schemeClr val="dk2"/>
                </a:solidFill>
                <a:latin typeface="Calibri"/>
                <a:ea typeface="Calibri"/>
                <a:cs typeface="Calibri"/>
                <a:sym typeface="Calibri"/>
              </a:defRPr>
            </a:lvl8pPr>
            <a:lvl9pPr marL="4114800" marR="0" lvl="8" indent="-298703" algn="l" rtl="0">
              <a:spcBef>
                <a:spcPts val="600"/>
              </a:spcBef>
              <a:spcAft>
                <a:spcPts val="600"/>
              </a:spcAft>
              <a:buClr>
                <a:schemeClr val="accent2"/>
              </a:buClr>
              <a:buSzPts val="1104"/>
              <a:buFont typeface="Noto Sans Symbols"/>
              <a:buChar char="◼"/>
              <a:defRPr sz="1200" b="0" i="0" u="none" strike="noStrike" cap="none">
                <a:solidFill>
                  <a:schemeClr val="dk2"/>
                </a:solidFill>
                <a:latin typeface="Calibri"/>
                <a:ea typeface="Calibri"/>
                <a:cs typeface="Calibri"/>
                <a:sym typeface="Calibri"/>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matchingName="Collabrative Task">
  <p:cSld name="Collabrative Task">
    <p:spTree>
      <p:nvGrpSpPr>
        <p:cNvPr id="1" name="Shape 225"/>
        <p:cNvGrpSpPr/>
        <p:nvPr/>
      </p:nvGrpSpPr>
      <p:grpSpPr>
        <a:xfrm>
          <a:off x="0" y="0"/>
          <a:ext cx="0" cy="0"/>
          <a:chOff x="0" y="0"/>
          <a:chExt cx="0" cy="0"/>
        </a:xfrm>
      </p:grpSpPr>
      <p:sp>
        <p:nvSpPr>
          <p:cNvPr id="226" name="Google Shape;226;p27"/>
          <p:cNvSpPr/>
          <p:nvPr/>
        </p:nvSpPr>
        <p:spPr>
          <a:xfrm>
            <a:off x="8597900" y="1729978"/>
            <a:ext cx="3405734" cy="4944797"/>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27" name="Google Shape;227;p27"/>
          <p:cNvSpPr txBox="1"/>
          <p:nvPr/>
        </p:nvSpPr>
        <p:spPr>
          <a:xfrm>
            <a:off x="9741992" y="3786877"/>
            <a:ext cx="1117549" cy="83099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200" i="1">
                <a:solidFill>
                  <a:srgbClr val="BFBFBF"/>
                </a:solidFill>
                <a:latin typeface="Calibri"/>
                <a:ea typeface="Calibri"/>
                <a:cs typeface="Calibri"/>
                <a:sym typeface="Calibri"/>
              </a:rPr>
              <a:t>Insert selected </a:t>
            </a:r>
            <a:endParaRPr/>
          </a:p>
          <a:p>
            <a:pPr marL="0" marR="0" lvl="0" indent="0" algn="ctr" rtl="0">
              <a:spcBef>
                <a:spcPts val="0"/>
              </a:spcBef>
              <a:spcAft>
                <a:spcPts val="0"/>
              </a:spcAft>
              <a:buNone/>
            </a:pPr>
            <a:r>
              <a:rPr lang="en-GB" sz="1200" i="1">
                <a:solidFill>
                  <a:srgbClr val="BFBFBF"/>
                </a:solidFill>
                <a:latin typeface="Calibri"/>
                <a:ea typeface="Calibri"/>
                <a:cs typeface="Calibri"/>
                <a:sym typeface="Calibri"/>
              </a:rPr>
              <a:t>Collaborative</a:t>
            </a:r>
            <a:endParaRPr/>
          </a:p>
          <a:p>
            <a:pPr marL="0" marR="0" lvl="0" indent="0" algn="ctr" rtl="0">
              <a:spcBef>
                <a:spcPts val="0"/>
              </a:spcBef>
              <a:spcAft>
                <a:spcPts val="0"/>
              </a:spcAft>
              <a:buNone/>
            </a:pPr>
            <a:r>
              <a:rPr lang="en-GB" sz="1200" i="1">
                <a:solidFill>
                  <a:srgbClr val="BFBFBF"/>
                </a:solidFill>
                <a:latin typeface="Calibri"/>
                <a:ea typeface="Calibri"/>
                <a:cs typeface="Calibri"/>
                <a:sym typeface="Calibri"/>
              </a:rPr>
              <a:t>Structure </a:t>
            </a:r>
            <a:endParaRPr/>
          </a:p>
          <a:p>
            <a:pPr marL="0" marR="0" lvl="0" indent="0" algn="ctr" rtl="0">
              <a:spcBef>
                <a:spcPts val="0"/>
              </a:spcBef>
              <a:spcAft>
                <a:spcPts val="0"/>
              </a:spcAft>
              <a:buNone/>
            </a:pPr>
            <a:r>
              <a:rPr lang="en-GB" sz="1200" i="1">
                <a:solidFill>
                  <a:srgbClr val="BFBFBF"/>
                </a:solidFill>
                <a:latin typeface="Calibri"/>
                <a:ea typeface="Calibri"/>
                <a:cs typeface="Calibri"/>
                <a:sym typeface="Calibri"/>
              </a:rPr>
              <a:t>here</a:t>
            </a:r>
            <a:endParaRPr/>
          </a:p>
        </p:txBody>
      </p:sp>
      <p:sp>
        <p:nvSpPr>
          <p:cNvPr id="228" name="Google Shape;228;p27"/>
          <p:cNvSpPr txBox="1">
            <a:spLocks noGrp="1"/>
          </p:cNvSpPr>
          <p:nvPr>
            <p:ph type="body" idx="1"/>
          </p:nvPr>
        </p:nvSpPr>
        <p:spPr>
          <a:xfrm>
            <a:off x="203200" y="1445576"/>
            <a:ext cx="8191500" cy="5308514"/>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400"/>
              </a:spcBef>
              <a:spcAft>
                <a:spcPts val="0"/>
              </a:spcAft>
              <a:buClr>
                <a:schemeClr val="accent2"/>
              </a:buClr>
              <a:buSzPts val="1840"/>
              <a:buFont typeface="Noto Sans Symbols"/>
              <a:buNone/>
              <a:defRPr sz="2000" b="0" i="0" u="none" strike="noStrike" cap="none">
                <a:solidFill>
                  <a:srgbClr val="462B72"/>
                </a:solidFill>
                <a:latin typeface="Calibri"/>
                <a:ea typeface="Calibri"/>
                <a:cs typeface="Calibri"/>
                <a:sym typeface="Calibri"/>
              </a:defRPr>
            </a:lvl1pPr>
            <a:lvl2pPr marL="914400" marR="0" lvl="1" indent="-333756" algn="l" rtl="0">
              <a:spcBef>
                <a:spcPts val="600"/>
              </a:spcBef>
              <a:spcAft>
                <a:spcPts val="0"/>
              </a:spcAft>
              <a:buClr>
                <a:schemeClr val="accent2"/>
              </a:buClr>
              <a:buSzPts val="1656"/>
              <a:buFont typeface="Noto Sans Symbols"/>
              <a:buChar char="◼"/>
              <a:defRPr sz="1800" b="0" i="0" u="none" strike="noStrike" cap="none">
                <a:solidFill>
                  <a:srgbClr val="462B72"/>
                </a:solidFill>
                <a:latin typeface="Calibri"/>
                <a:ea typeface="Calibri"/>
                <a:cs typeface="Calibri"/>
                <a:sym typeface="Calibri"/>
              </a:defRPr>
            </a:lvl2pPr>
            <a:lvl3pPr marL="1371600" marR="0" lvl="2" indent="-322072" algn="l" rtl="0">
              <a:spcBef>
                <a:spcPts val="600"/>
              </a:spcBef>
              <a:spcAft>
                <a:spcPts val="0"/>
              </a:spcAft>
              <a:buClr>
                <a:schemeClr val="accent2"/>
              </a:buClr>
              <a:buSzPts val="1472"/>
              <a:buFont typeface="Noto Sans Symbols"/>
              <a:buChar char="◼"/>
              <a:defRPr sz="1600" b="0" i="0" u="none" strike="noStrike" cap="none">
                <a:solidFill>
                  <a:srgbClr val="462B72"/>
                </a:solidFill>
                <a:latin typeface="Calibri"/>
                <a:ea typeface="Calibri"/>
                <a:cs typeface="Calibri"/>
                <a:sym typeface="Calibri"/>
              </a:defRPr>
            </a:lvl3pPr>
            <a:lvl4pPr marL="1828800" marR="0" lvl="3" indent="-310388" algn="l" rtl="0">
              <a:spcBef>
                <a:spcPts val="600"/>
              </a:spcBef>
              <a:spcAft>
                <a:spcPts val="0"/>
              </a:spcAft>
              <a:buClr>
                <a:schemeClr val="accent2"/>
              </a:buClr>
              <a:buSzPts val="1288"/>
              <a:buFont typeface="Noto Sans Symbols"/>
              <a:buChar char="◼"/>
              <a:defRPr sz="1400" b="0" i="0" u="none" strike="noStrike" cap="none">
                <a:solidFill>
                  <a:srgbClr val="462B72"/>
                </a:solidFill>
                <a:latin typeface="Calibri"/>
                <a:ea typeface="Calibri"/>
                <a:cs typeface="Calibri"/>
                <a:sym typeface="Calibri"/>
              </a:defRPr>
            </a:lvl4pPr>
            <a:lvl5pPr marL="2286000" marR="0" lvl="4" indent="-310388" algn="l" rtl="0">
              <a:spcBef>
                <a:spcPts val="600"/>
              </a:spcBef>
              <a:spcAft>
                <a:spcPts val="0"/>
              </a:spcAft>
              <a:buClr>
                <a:schemeClr val="accent2"/>
              </a:buClr>
              <a:buSzPts val="1288"/>
              <a:buFont typeface="Noto Sans Symbols"/>
              <a:buChar char="◼"/>
              <a:defRPr sz="1400" b="0" i="0" u="none" strike="noStrike" cap="none">
                <a:solidFill>
                  <a:srgbClr val="462B72"/>
                </a:solidFill>
                <a:latin typeface="Calibri"/>
                <a:ea typeface="Calibri"/>
                <a:cs typeface="Calibri"/>
                <a:sym typeface="Calibri"/>
              </a:defRPr>
            </a:lvl5pPr>
            <a:lvl6pPr marL="2743200" marR="0" lvl="5" indent="-298704" algn="l" rtl="0">
              <a:spcBef>
                <a:spcPts val="600"/>
              </a:spcBef>
              <a:spcAft>
                <a:spcPts val="0"/>
              </a:spcAft>
              <a:buClr>
                <a:schemeClr val="accent2"/>
              </a:buClr>
              <a:buSzPts val="1104"/>
              <a:buFont typeface="Noto Sans Symbols"/>
              <a:buChar char="◼"/>
              <a:defRPr sz="1200" b="0" i="0" u="none" strike="noStrike" cap="none">
                <a:solidFill>
                  <a:schemeClr val="dk2"/>
                </a:solidFill>
                <a:latin typeface="Calibri"/>
                <a:ea typeface="Calibri"/>
                <a:cs typeface="Calibri"/>
                <a:sym typeface="Calibri"/>
              </a:defRPr>
            </a:lvl6pPr>
            <a:lvl7pPr marL="3200400" marR="0" lvl="6" indent="-298704" algn="l" rtl="0">
              <a:spcBef>
                <a:spcPts val="600"/>
              </a:spcBef>
              <a:spcAft>
                <a:spcPts val="0"/>
              </a:spcAft>
              <a:buClr>
                <a:schemeClr val="accent2"/>
              </a:buClr>
              <a:buSzPts val="1104"/>
              <a:buFont typeface="Noto Sans Symbols"/>
              <a:buChar char="◼"/>
              <a:defRPr sz="1200" b="0" i="0" u="none" strike="noStrike" cap="none">
                <a:solidFill>
                  <a:schemeClr val="dk2"/>
                </a:solidFill>
                <a:latin typeface="Calibri"/>
                <a:ea typeface="Calibri"/>
                <a:cs typeface="Calibri"/>
                <a:sym typeface="Calibri"/>
              </a:defRPr>
            </a:lvl7pPr>
            <a:lvl8pPr marL="3657600" marR="0" lvl="7" indent="-298703" algn="l" rtl="0">
              <a:spcBef>
                <a:spcPts val="600"/>
              </a:spcBef>
              <a:spcAft>
                <a:spcPts val="0"/>
              </a:spcAft>
              <a:buClr>
                <a:schemeClr val="accent2"/>
              </a:buClr>
              <a:buSzPts val="1104"/>
              <a:buFont typeface="Noto Sans Symbols"/>
              <a:buChar char="◼"/>
              <a:defRPr sz="1200" b="0" i="0" u="none" strike="noStrike" cap="none">
                <a:solidFill>
                  <a:schemeClr val="dk2"/>
                </a:solidFill>
                <a:latin typeface="Calibri"/>
                <a:ea typeface="Calibri"/>
                <a:cs typeface="Calibri"/>
                <a:sym typeface="Calibri"/>
              </a:defRPr>
            </a:lvl8pPr>
            <a:lvl9pPr marL="4114800" marR="0" lvl="8" indent="-298703" algn="l" rtl="0">
              <a:spcBef>
                <a:spcPts val="600"/>
              </a:spcBef>
              <a:spcAft>
                <a:spcPts val="600"/>
              </a:spcAft>
              <a:buClr>
                <a:schemeClr val="accent2"/>
              </a:buClr>
              <a:buSzPts val="1104"/>
              <a:buFont typeface="Noto Sans Symbols"/>
              <a:buChar char="◼"/>
              <a:defRPr sz="1200" b="0" i="0" u="none" strike="noStrike" cap="none">
                <a:solidFill>
                  <a:schemeClr val="dk2"/>
                </a:solidFill>
                <a:latin typeface="Calibri"/>
                <a:ea typeface="Calibri"/>
                <a:cs typeface="Calibri"/>
                <a:sym typeface="Calibri"/>
              </a:defRPr>
            </a:lvl9pPr>
          </a:lstStyle>
          <a:p>
            <a:endParaRPr/>
          </a:p>
        </p:txBody>
      </p:sp>
      <p:sp>
        <p:nvSpPr>
          <p:cNvPr id="229" name="Google Shape;229;p27"/>
          <p:cNvSpPr txBox="1">
            <a:spLocks noGrp="1"/>
          </p:cNvSpPr>
          <p:nvPr>
            <p:ph type="body" idx="2"/>
          </p:nvPr>
        </p:nvSpPr>
        <p:spPr>
          <a:xfrm>
            <a:off x="913437" y="789510"/>
            <a:ext cx="8378632" cy="573088"/>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640"/>
              </a:spcBef>
              <a:spcAft>
                <a:spcPts val="0"/>
              </a:spcAft>
              <a:buClr>
                <a:schemeClr val="accent2"/>
              </a:buClr>
              <a:buSzPts val="2944"/>
              <a:buFont typeface="Noto Sans Symbols"/>
              <a:buNone/>
              <a:defRPr sz="3200" b="1" i="0" u="none" strike="noStrike" cap="none">
                <a:solidFill>
                  <a:srgbClr val="7F7F7F"/>
                </a:solidFill>
                <a:latin typeface="Calibri"/>
                <a:ea typeface="Calibri"/>
                <a:cs typeface="Calibri"/>
                <a:sym typeface="Calibri"/>
              </a:defRPr>
            </a:lvl1pPr>
            <a:lvl2pPr marL="914400" marR="0" lvl="1" indent="-228600" algn="l" rtl="0">
              <a:spcBef>
                <a:spcPts val="600"/>
              </a:spcBef>
              <a:spcAft>
                <a:spcPts val="0"/>
              </a:spcAft>
              <a:buClr>
                <a:schemeClr val="accent2"/>
              </a:buClr>
              <a:buSzPts val="1656"/>
              <a:buFont typeface="Noto Sans Symbols"/>
              <a:buNone/>
              <a:defRPr sz="1800" b="0" i="0" u="none" strike="noStrike" cap="none">
                <a:solidFill>
                  <a:srgbClr val="462B72"/>
                </a:solidFill>
                <a:latin typeface="Calibri"/>
                <a:ea typeface="Calibri"/>
                <a:cs typeface="Calibri"/>
                <a:sym typeface="Calibri"/>
              </a:defRPr>
            </a:lvl2pPr>
            <a:lvl3pPr marL="1371600" marR="0" lvl="2" indent="-322072" algn="l" rtl="0">
              <a:spcBef>
                <a:spcPts val="600"/>
              </a:spcBef>
              <a:spcAft>
                <a:spcPts val="0"/>
              </a:spcAft>
              <a:buClr>
                <a:schemeClr val="accent2"/>
              </a:buClr>
              <a:buSzPts val="1472"/>
              <a:buFont typeface="Noto Sans Symbols"/>
              <a:buChar char="◼"/>
              <a:defRPr sz="1600" b="0" i="0" u="none" strike="noStrike" cap="none">
                <a:solidFill>
                  <a:srgbClr val="462B72"/>
                </a:solidFill>
                <a:latin typeface="Calibri"/>
                <a:ea typeface="Calibri"/>
                <a:cs typeface="Calibri"/>
                <a:sym typeface="Calibri"/>
              </a:defRPr>
            </a:lvl3pPr>
            <a:lvl4pPr marL="1828800" marR="0" lvl="3" indent="-310388" algn="l" rtl="0">
              <a:spcBef>
                <a:spcPts val="600"/>
              </a:spcBef>
              <a:spcAft>
                <a:spcPts val="0"/>
              </a:spcAft>
              <a:buClr>
                <a:schemeClr val="accent2"/>
              </a:buClr>
              <a:buSzPts val="1288"/>
              <a:buFont typeface="Noto Sans Symbols"/>
              <a:buChar char="◼"/>
              <a:defRPr sz="1400" b="0" i="0" u="none" strike="noStrike" cap="none">
                <a:solidFill>
                  <a:srgbClr val="462B72"/>
                </a:solidFill>
                <a:latin typeface="Calibri"/>
                <a:ea typeface="Calibri"/>
                <a:cs typeface="Calibri"/>
                <a:sym typeface="Calibri"/>
              </a:defRPr>
            </a:lvl4pPr>
            <a:lvl5pPr marL="2286000" marR="0" lvl="4" indent="-228600" algn="l" rtl="0">
              <a:spcBef>
                <a:spcPts val="600"/>
              </a:spcBef>
              <a:spcAft>
                <a:spcPts val="0"/>
              </a:spcAft>
              <a:buClr>
                <a:schemeClr val="accent2"/>
              </a:buClr>
              <a:buSzPts val="1288"/>
              <a:buFont typeface="Noto Sans Symbols"/>
              <a:buNone/>
              <a:defRPr sz="1400" b="0" i="0" u="none" strike="noStrike" cap="none">
                <a:solidFill>
                  <a:srgbClr val="462B72"/>
                </a:solidFill>
                <a:latin typeface="Calibri"/>
                <a:ea typeface="Calibri"/>
                <a:cs typeface="Calibri"/>
                <a:sym typeface="Calibri"/>
              </a:defRPr>
            </a:lvl5pPr>
            <a:lvl6pPr marL="2743200" marR="0" lvl="5" indent="-298704" algn="l" rtl="0">
              <a:spcBef>
                <a:spcPts val="600"/>
              </a:spcBef>
              <a:spcAft>
                <a:spcPts val="0"/>
              </a:spcAft>
              <a:buClr>
                <a:schemeClr val="accent2"/>
              </a:buClr>
              <a:buSzPts val="1104"/>
              <a:buFont typeface="Noto Sans Symbols"/>
              <a:buChar char="◼"/>
              <a:defRPr sz="1200" b="0" i="0" u="none" strike="noStrike" cap="none">
                <a:solidFill>
                  <a:schemeClr val="dk2"/>
                </a:solidFill>
                <a:latin typeface="Calibri"/>
                <a:ea typeface="Calibri"/>
                <a:cs typeface="Calibri"/>
                <a:sym typeface="Calibri"/>
              </a:defRPr>
            </a:lvl6pPr>
            <a:lvl7pPr marL="3200400" marR="0" lvl="6" indent="-298704" algn="l" rtl="0">
              <a:spcBef>
                <a:spcPts val="600"/>
              </a:spcBef>
              <a:spcAft>
                <a:spcPts val="0"/>
              </a:spcAft>
              <a:buClr>
                <a:schemeClr val="accent2"/>
              </a:buClr>
              <a:buSzPts val="1104"/>
              <a:buFont typeface="Noto Sans Symbols"/>
              <a:buChar char="◼"/>
              <a:defRPr sz="1200" b="0" i="0" u="none" strike="noStrike" cap="none">
                <a:solidFill>
                  <a:schemeClr val="dk2"/>
                </a:solidFill>
                <a:latin typeface="Calibri"/>
                <a:ea typeface="Calibri"/>
                <a:cs typeface="Calibri"/>
                <a:sym typeface="Calibri"/>
              </a:defRPr>
            </a:lvl7pPr>
            <a:lvl8pPr marL="3657600" marR="0" lvl="7" indent="-298703" algn="l" rtl="0">
              <a:spcBef>
                <a:spcPts val="600"/>
              </a:spcBef>
              <a:spcAft>
                <a:spcPts val="0"/>
              </a:spcAft>
              <a:buClr>
                <a:schemeClr val="accent2"/>
              </a:buClr>
              <a:buSzPts val="1104"/>
              <a:buFont typeface="Noto Sans Symbols"/>
              <a:buChar char="◼"/>
              <a:defRPr sz="1200" b="0" i="0" u="none" strike="noStrike" cap="none">
                <a:solidFill>
                  <a:schemeClr val="dk2"/>
                </a:solidFill>
                <a:latin typeface="Calibri"/>
                <a:ea typeface="Calibri"/>
                <a:cs typeface="Calibri"/>
                <a:sym typeface="Calibri"/>
              </a:defRPr>
            </a:lvl8pPr>
            <a:lvl9pPr marL="4114800" marR="0" lvl="8" indent="-298703" algn="l" rtl="0">
              <a:spcBef>
                <a:spcPts val="600"/>
              </a:spcBef>
              <a:spcAft>
                <a:spcPts val="600"/>
              </a:spcAft>
              <a:buClr>
                <a:schemeClr val="accent2"/>
              </a:buClr>
              <a:buSzPts val="1104"/>
              <a:buFont typeface="Noto Sans Symbols"/>
              <a:buChar char="◼"/>
              <a:defRPr sz="1200" b="0" i="0" u="none" strike="noStrike" cap="none">
                <a:solidFill>
                  <a:schemeClr val="dk2"/>
                </a:solidFill>
                <a:latin typeface="Calibri"/>
                <a:ea typeface="Calibri"/>
                <a:cs typeface="Calibri"/>
                <a:sym typeface="Calibri"/>
              </a:defRPr>
            </a:lvl9pPr>
          </a:lstStyle>
          <a:p>
            <a:endParaRPr/>
          </a:p>
        </p:txBody>
      </p:sp>
      <p:pic>
        <p:nvPicPr>
          <p:cNvPr id="230" name="Google Shape;230;p27" descr="https://conceptdraw.com/a1706c3/p24/preview/640/pict--team-work-business-people---vector-stencils-library.png--diagram-flowchart-example.png"/>
          <p:cNvPicPr preferRelativeResize="0"/>
          <p:nvPr/>
        </p:nvPicPr>
        <p:blipFill rotWithShape="1">
          <a:blip r:embed="rId2">
            <a:alphaModFix/>
          </a:blip>
          <a:srcRect/>
          <a:stretch/>
        </p:blipFill>
        <p:spPr>
          <a:xfrm>
            <a:off x="217713" y="823320"/>
            <a:ext cx="670845" cy="595227"/>
          </a:xfrm>
          <a:prstGeom prst="rect">
            <a:avLst/>
          </a:prstGeom>
          <a:noFill/>
          <a:ln>
            <a:noFill/>
          </a:ln>
        </p:spPr>
      </p:pic>
      <p:sp>
        <p:nvSpPr>
          <p:cNvPr id="231" name="Google Shape;231;p27"/>
          <p:cNvSpPr txBox="1">
            <a:spLocks noGrp="1"/>
          </p:cNvSpPr>
          <p:nvPr>
            <p:ph type="body" idx="3"/>
          </p:nvPr>
        </p:nvSpPr>
        <p:spPr>
          <a:xfrm>
            <a:off x="10483850" y="1074112"/>
            <a:ext cx="1194540" cy="370986"/>
          </a:xfrm>
          <a:prstGeom prst="rect">
            <a:avLst/>
          </a:prstGeom>
          <a:noFill/>
          <a:ln>
            <a:noFill/>
          </a:ln>
        </p:spPr>
        <p:txBody>
          <a:bodyPr spcFirstLastPara="1" wrap="square" lIns="91425" tIns="45700" rIns="91425" bIns="45700" anchor="t" anchorCtr="0">
            <a:normAutofit/>
          </a:bodyPr>
          <a:lstStyle>
            <a:lvl1pPr marL="457200" marR="0" lvl="0" indent="-228600" algn="r" rtl="0">
              <a:spcBef>
                <a:spcPts val="360"/>
              </a:spcBef>
              <a:spcAft>
                <a:spcPts val="0"/>
              </a:spcAft>
              <a:buClr>
                <a:schemeClr val="accent2"/>
              </a:buClr>
              <a:buSzPts val="1656"/>
              <a:buFont typeface="Noto Sans Symbols"/>
              <a:buNone/>
              <a:defRPr sz="1800" b="1" i="0" u="none" strike="noStrike" cap="none">
                <a:solidFill>
                  <a:srgbClr val="7F7F7F"/>
                </a:solidFill>
                <a:latin typeface="Calibri"/>
                <a:ea typeface="Calibri"/>
                <a:cs typeface="Calibri"/>
                <a:sym typeface="Calibri"/>
              </a:defRPr>
            </a:lvl1pPr>
            <a:lvl2pPr marL="914400" marR="0" lvl="1" indent="-228600" algn="l" rtl="0">
              <a:spcBef>
                <a:spcPts val="600"/>
              </a:spcBef>
              <a:spcAft>
                <a:spcPts val="0"/>
              </a:spcAft>
              <a:buClr>
                <a:schemeClr val="accent2"/>
              </a:buClr>
              <a:buSzPts val="1656"/>
              <a:buFont typeface="Noto Sans Symbols"/>
              <a:buNone/>
              <a:defRPr sz="1800" b="0" i="0" u="none" strike="noStrike" cap="none">
                <a:solidFill>
                  <a:srgbClr val="462B72"/>
                </a:solidFill>
                <a:latin typeface="Calibri"/>
                <a:ea typeface="Calibri"/>
                <a:cs typeface="Calibri"/>
                <a:sym typeface="Calibri"/>
              </a:defRPr>
            </a:lvl2pPr>
            <a:lvl3pPr marL="1371600" marR="0" lvl="2" indent="-228600" algn="l" rtl="0">
              <a:spcBef>
                <a:spcPts val="600"/>
              </a:spcBef>
              <a:spcAft>
                <a:spcPts val="0"/>
              </a:spcAft>
              <a:buClr>
                <a:schemeClr val="accent2"/>
              </a:buClr>
              <a:buSzPts val="1472"/>
              <a:buFont typeface="Noto Sans Symbols"/>
              <a:buNone/>
              <a:defRPr sz="1600" b="0" i="0" u="none" strike="noStrike" cap="none">
                <a:solidFill>
                  <a:srgbClr val="462B72"/>
                </a:solidFill>
                <a:latin typeface="Calibri"/>
                <a:ea typeface="Calibri"/>
                <a:cs typeface="Calibri"/>
                <a:sym typeface="Calibri"/>
              </a:defRPr>
            </a:lvl3pPr>
            <a:lvl4pPr marL="1828800" marR="0" lvl="3" indent="-310388" algn="l" rtl="0">
              <a:spcBef>
                <a:spcPts val="600"/>
              </a:spcBef>
              <a:spcAft>
                <a:spcPts val="0"/>
              </a:spcAft>
              <a:buClr>
                <a:schemeClr val="accent2"/>
              </a:buClr>
              <a:buSzPts val="1288"/>
              <a:buFont typeface="Noto Sans Symbols"/>
              <a:buChar char="◼"/>
              <a:defRPr sz="1400" b="0" i="0" u="none" strike="noStrike" cap="none">
                <a:solidFill>
                  <a:srgbClr val="462B72"/>
                </a:solidFill>
                <a:latin typeface="Calibri"/>
                <a:ea typeface="Calibri"/>
                <a:cs typeface="Calibri"/>
                <a:sym typeface="Calibri"/>
              </a:defRPr>
            </a:lvl4pPr>
            <a:lvl5pPr marL="2286000" marR="0" lvl="4" indent="-310388" algn="l" rtl="0">
              <a:spcBef>
                <a:spcPts val="600"/>
              </a:spcBef>
              <a:spcAft>
                <a:spcPts val="0"/>
              </a:spcAft>
              <a:buClr>
                <a:schemeClr val="accent2"/>
              </a:buClr>
              <a:buSzPts val="1288"/>
              <a:buFont typeface="Noto Sans Symbols"/>
              <a:buChar char="◼"/>
              <a:defRPr sz="1400" b="0" i="0" u="none" strike="noStrike" cap="none">
                <a:solidFill>
                  <a:srgbClr val="462B72"/>
                </a:solidFill>
                <a:latin typeface="Calibri"/>
                <a:ea typeface="Calibri"/>
                <a:cs typeface="Calibri"/>
                <a:sym typeface="Calibri"/>
              </a:defRPr>
            </a:lvl5pPr>
            <a:lvl6pPr marL="2743200" marR="0" lvl="5" indent="-298704" algn="l" rtl="0">
              <a:spcBef>
                <a:spcPts val="600"/>
              </a:spcBef>
              <a:spcAft>
                <a:spcPts val="0"/>
              </a:spcAft>
              <a:buClr>
                <a:schemeClr val="accent2"/>
              </a:buClr>
              <a:buSzPts val="1104"/>
              <a:buFont typeface="Noto Sans Symbols"/>
              <a:buChar char="◼"/>
              <a:defRPr sz="1200" b="0" i="0" u="none" strike="noStrike" cap="none">
                <a:solidFill>
                  <a:schemeClr val="dk2"/>
                </a:solidFill>
                <a:latin typeface="Calibri"/>
                <a:ea typeface="Calibri"/>
                <a:cs typeface="Calibri"/>
                <a:sym typeface="Calibri"/>
              </a:defRPr>
            </a:lvl6pPr>
            <a:lvl7pPr marL="3200400" marR="0" lvl="6" indent="-298704" algn="l" rtl="0">
              <a:spcBef>
                <a:spcPts val="600"/>
              </a:spcBef>
              <a:spcAft>
                <a:spcPts val="0"/>
              </a:spcAft>
              <a:buClr>
                <a:schemeClr val="accent2"/>
              </a:buClr>
              <a:buSzPts val="1104"/>
              <a:buFont typeface="Noto Sans Symbols"/>
              <a:buChar char="◼"/>
              <a:defRPr sz="1200" b="0" i="0" u="none" strike="noStrike" cap="none">
                <a:solidFill>
                  <a:schemeClr val="dk2"/>
                </a:solidFill>
                <a:latin typeface="Calibri"/>
                <a:ea typeface="Calibri"/>
                <a:cs typeface="Calibri"/>
                <a:sym typeface="Calibri"/>
              </a:defRPr>
            </a:lvl7pPr>
            <a:lvl8pPr marL="3657600" marR="0" lvl="7" indent="-298703" algn="l" rtl="0">
              <a:spcBef>
                <a:spcPts val="600"/>
              </a:spcBef>
              <a:spcAft>
                <a:spcPts val="0"/>
              </a:spcAft>
              <a:buClr>
                <a:schemeClr val="accent2"/>
              </a:buClr>
              <a:buSzPts val="1104"/>
              <a:buFont typeface="Noto Sans Symbols"/>
              <a:buChar char="◼"/>
              <a:defRPr sz="1200" b="0" i="0" u="none" strike="noStrike" cap="none">
                <a:solidFill>
                  <a:schemeClr val="dk2"/>
                </a:solidFill>
                <a:latin typeface="Calibri"/>
                <a:ea typeface="Calibri"/>
                <a:cs typeface="Calibri"/>
                <a:sym typeface="Calibri"/>
              </a:defRPr>
            </a:lvl8pPr>
            <a:lvl9pPr marL="4114800" marR="0" lvl="8" indent="-298703" algn="l" rtl="0">
              <a:spcBef>
                <a:spcPts val="600"/>
              </a:spcBef>
              <a:spcAft>
                <a:spcPts val="600"/>
              </a:spcAft>
              <a:buClr>
                <a:schemeClr val="accent2"/>
              </a:buClr>
              <a:buSzPts val="1104"/>
              <a:buFont typeface="Noto Sans Symbols"/>
              <a:buChar char="◼"/>
              <a:defRPr sz="1200" b="0" i="0" u="none" strike="noStrike" cap="none">
                <a:solidFill>
                  <a:schemeClr val="dk2"/>
                </a:solidFill>
                <a:latin typeface="Calibri"/>
                <a:ea typeface="Calibri"/>
                <a:cs typeface="Calibri"/>
                <a:sym typeface="Calibri"/>
              </a:defRPr>
            </a:lvl9pPr>
          </a:lstStyle>
          <a:p>
            <a:endParaRPr/>
          </a:p>
        </p:txBody>
      </p:sp>
      <p:pic>
        <p:nvPicPr>
          <p:cNvPr id="232" name="Google Shape;232;p27"/>
          <p:cNvPicPr preferRelativeResize="0"/>
          <p:nvPr/>
        </p:nvPicPr>
        <p:blipFill rotWithShape="1">
          <a:blip r:embed="rId3">
            <a:alphaModFix/>
          </a:blip>
          <a:srcRect/>
          <a:stretch/>
        </p:blipFill>
        <p:spPr>
          <a:xfrm>
            <a:off x="-16989287" y="-5844414"/>
            <a:ext cx="3685843" cy="5212326"/>
          </a:xfrm>
          <a:prstGeom prst="rect">
            <a:avLst/>
          </a:prstGeom>
          <a:noFill/>
          <a:ln>
            <a:noFill/>
          </a:ln>
        </p:spPr>
      </p:pic>
      <p:pic>
        <p:nvPicPr>
          <p:cNvPr id="233" name="Google Shape;233;p27"/>
          <p:cNvPicPr preferRelativeResize="0"/>
          <p:nvPr/>
        </p:nvPicPr>
        <p:blipFill rotWithShape="1">
          <a:blip r:embed="rId4">
            <a:alphaModFix/>
          </a:blip>
          <a:srcRect/>
          <a:stretch/>
        </p:blipFill>
        <p:spPr>
          <a:xfrm>
            <a:off x="-13024738" y="-5844414"/>
            <a:ext cx="3685843" cy="5212326"/>
          </a:xfrm>
          <a:prstGeom prst="rect">
            <a:avLst/>
          </a:prstGeom>
          <a:noFill/>
          <a:ln>
            <a:noFill/>
          </a:ln>
        </p:spPr>
      </p:pic>
      <p:pic>
        <p:nvPicPr>
          <p:cNvPr id="234" name="Google Shape;234;p27"/>
          <p:cNvPicPr preferRelativeResize="0"/>
          <p:nvPr/>
        </p:nvPicPr>
        <p:blipFill rotWithShape="1">
          <a:blip r:embed="rId5">
            <a:alphaModFix/>
          </a:blip>
          <a:srcRect/>
          <a:stretch/>
        </p:blipFill>
        <p:spPr>
          <a:xfrm>
            <a:off x="-9060189" y="-5844414"/>
            <a:ext cx="3685843" cy="5212326"/>
          </a:xfrm>
          <a:prstGeom prst="rect">
            <a:avLst/>
          </a:prstGeom>
          <a:noFill/>
          <a:ln>
            <a:noFill/>
          </a:ln>
        </p:spPr>
      </p:pic>
      <p:pic>
        <p:nvPicPr>
          <p:cNvPr id="235" name="Google Shape;235;p27"/>
          <p:cNvPicPr preferRelativeResize="0"/>
          <p:nvPr/>
        </p:nvPicPr>
        <p:blipFill rotWithShape="1">
          <a:blip r:embed="rId6">
            <a:alphaModFix/>
          </a:blip>
          <a:srcRect/>
          <a:stretch/>
        </p:blipFill>
        <p:spPr>
          <a:xfrm>
            <a:off x="-5095640" y="-5844414"/>
            <a:ext cx="3685843" cy="5212326"/>
          </a:xfrm>
          <a:prstGeom prst="rect">
            <a:avLst/>
          </a:prstGeom>
          <a:noFill/>
          <a:ln>
            <a:noFill/>
          </a:ln>
        </p:spPr>
      </p:pic>
      <p:pic>
        <p:nvPicPr>
          <p:cNvPr id="236" name="Google Shape;236;p27"/>
          <p:cNvPicPr preferRelativeResize="0"/>
          <p:nvPr/>
        </p:nvPicPr>
        <p:blipFill rotWithShape="1">
          <a:blip r:embed="rId7">
            <a:alphaModFix/>
          </a:blip>
          <a:srcRect/>
          <a:stretch/>
        </p:blipFill>
        <p:spPr>
          <a:xfrm>
            <a:off x="-1131091" y="-5844414"/>
            <a:ext cx="3685843" cy="5212326"/>
          </a:xfrm>
          <a:prstGeom prst="rect">
            <a:avLst/>
          </a:prstGeom>
          <a:noFill/>
          <a:ln>
            <a:noFill/>
          </a:ln>
        </p:spPr>
      </p:pic>
      <p:pic>
        <p:nvPicPr>
          <p:cNvPr id="237" name="Google Shape;237;p27"/>
          <p:cNvPicPr preferRelativeResize="0"/>
          <p:nvPr/>
        </p:nvPicPr>
        <p:blipFill rotWithShape="1">
          <a:blip r:embed="rId8">
            <a:alphaModFix/>
          </a:blip>
          <a:srcRect/>
          <a:stretch/>
        </p:blipFill>
        <p:spPr>
          <a:xfrm>
            <a:off x="2833458" y="-5844414"/>
            <a:ext cx="3685843" cy="5212326"/>
          </a:xfrm>
          <a:prstGeom prst="rect">
            <a:avLst/>
          </a:prstGeom>
          <a:noFill/>
          <a:ln>
            <a:noFill/>
          </a:ln>
        </p:spPr>
      </p:pic>
      <p:pic>
        <p:nvPicPr>
          <p:cNvPr id="238" name="Google Shape;238;p27"/>
          <p:cNvPicPr preferRelativeResize="0"/>
          <p:nvPr/>
        </p:nvPicPr>
        <p:blipFill rotWithShape="1">
          <a:blip r:embed="rId9">
            <a:alphaModFix/>
          </a:blip>
          <a:srcRect/>
          <a:stretch/>
        </p:blipFill>
        <p:spPr>
          <a:xfrm>
            <a:off x="6798007" y="-5844414"/>
            <a:ext cx="3685843" cy="5212326"/>
          </a:xfrm>
          <a:prstGeom prst="rect">
            <a:avLst/>
          </a:prstGeom>
          <a:noFill/>
          <a:ln>
            <a:noFill/>
          </a:ln>
        </p:spPr>
      </p:pic>
      <p:pic>
        <p:nvPicPr>
          <p:cNvPr id="239" name="Google Shape;239;p27"/>
          <p:cNvPicPr preferRelativeResize="0"/>
          <p:nvPr/>
        </p:nvPicPr>
        <p:blipFill rotWithShape="1">
          <a:blip r:embed="rId10">
            <a:alphaModFix/>
          </a:blip>
          <a:srcRect/>
          <a:stretch/>
        </p:blipFill>
        <p:spPr>
          <a:xfrm>
            <a:off x="10762556" y="-5844414"/>
            <a:ext cx="3685843" cy="5212326"/>
          </a:xfrm>
          <a:prstGeom prst="rect">
            <a:avLst/>
          </a:prstGeom>
          <a:noFill/>
          <a:ln>
            <a:noFill/>
          </a:ln>
        </p:spPr>
      </p:pic>
      <p:pic>
        <p:nvPicPr>
          <p:cNvPr id="240" name="Google Shape;240;p27"/>
          <p:cNvPicPr preferRelativeResize="0"/>
          <p:nvPr/>
        </p:nvPicPr>
        <p:blipFill rotWithShape="1">
          <a:blip r:embed="rId11">
            <a:alphaModFix/>
          </a:blip>
          <a:srcRect/>
          <a:stretch/>
        </p:blipFill>
        <p:spPr>
          <a:xfrm>
            <a:off x="14727105" y="-5844414"/>
            <a:ext cx="3685843" cy="5212326"/>
          </a:xfrm>
          <a:prstGeom prst="rect">
            <a:avLst/>
          </a:prstGeom>
          <a:noFill/>
          <a:ln>
            <a:noFill/>
          </a:ln>
        </p:spPr>
      </p:pic>
      <p:pic>
        <p:nvPicPr>
          <p:cNvPr id="241" name="Google Shape;241;p27"/>
          <p:cNvPicPr preferRelativeResize="0"/>
          <p:nvPr/>
        </p:nvPicPr>
        <p:blipFill rotWithShape="1">
          <a:blip r:embed="rId12">
            <a:alphaModFix/>
          </a:blip>
          <a:srcRect/>
          <a:stretch/>
        </p:blipFill>
        <p:spPr>
          <a:xfrm>
            <a:off x="18691654" y="-5823651"/>
            <a:ext cx="3685843" cy="5212326"/>
          </a:xfrm>
          <a:prstGeom prst="rect">
            <a:avLst/>
          </a:prstGeom>
          <a:noFill/>
          <a:ln>
            <a:noFill/>
          </a:ln>
        </p:spPr>
      </p:pic>
      <p:pic>
        <p:nvPicPr>
          <p:cNvPr id="242" name="Google Shape;242;p27"/>
          <p:cNvPicPr preferRelativeResize="0"/>
          <p:nvPr/>
        </p:nvPicPr>
        <p:blipFill rotWithShape="1">
          <a:blip r:embed="rId13">
            <a:alphaModFix/>
          </a:blip>
          <a:srcRect/>
          <a:stretch/>
        </p:blipFill>
        <p:spPr>
          <a:xfrm>
            <a:off x="22656203" y="-5844414"/>
            <a:ext cx="3685843" cy="5212326"/>
          </a:xfrm>
          <a:prstGeom prst="rect">
            <a:avLst/>
          </a:prstGeom>
          <a:noFill/>
          <a:ln>
            <a:noFill/>
          </a:ln>
        </p:spPr>
      </p:pic>
      <p:pic>
        <p:nvPicPr>
          <p:cNvPr id="243" name="Google Shape;243;p27"/>
          <p:cNvPicPr preferRelativeResize="0"/>
          <p:nvPr/>
        </p:nvPicPr>
        <p:blipFill rotWithShape="1">
          <a:blip r:embed="rId14">
            <a:alphaModFix/>
          </a:blip>
          <a:srcRect/>
          <a:stretch/>
        </p:blipFill>
        <p:spPr>
          <a:xfrm>
            <a:off x="26620752" y="-5844414"/>
            <a:ext cx="3685843" cy="5212326"/>
          </a:xfrm>
          <a:prstGeom prst="rect">
            <a:avLst/>
          </a:prstGeom>
          <a:noFill/>
          <a:ln>
            <a:noFill/>
          </a:ln>
        </p:spPr>
      </p:pic>
      <p:pic>
        <p:nvPicPr>
          <p:cNvPr id="244" name="Google Shape;244;p27"/>
          <p:cNvPicPr preferRelativeResize="0"/>
          <p:nvPr/>
        </p:nvPicPr>
        <p:blipFill rotWithShape="1">
          <a:blip r:embed="rId15">
            <a:alphaModFix/>
          </a:blip>
          <a:srcRect/>
          <a:stretch/>
        </p:blipFill>
        <p:spPr>
          <a:xfrm>
            <a:off x="-12460877" y="1074112"/>
            <a:ext cx="3685843" cy="5212326"/>
          </a:xfrm>
          <a:prstGeom prst="rect">
            <a:avLst/>
          </a:prstGeom>
          <a:noFill/>
          <a:ln>
            <a:noFill/>
          </a:ln>
        </p:spPr>
      </p:pic>
      <p:pic>
        <p:nvPicPr>
          <p:cNvPr id="245" name="Google Shape;245;p27"/>
          <p:cNvPicPr preferRelativeResize="0"/>
          <p:nvPr/>
        </p:nvPicPr>
        <p:blipFill rotWithShape="1">
          <a:blip r:embed="rId16">
            <a:alphaModFix/>
          </a:blip>
          <a:srcRect/>
          <a:stretch/>
        </p:blipFill>
        <p:spPr>
          <a:xfrm>
            <a:off x="-8496328" y="1074112"/>
            <a:ext cx="3685843" cy="5212326"/>
          </a:xfrm>
          <a:prstGeom prst="rect">
            <a:avLst/>
          </a:prstGeom>
          <a:noFill/>
          <a:ln>
            <a:noFill/>
          </a:ln>
        </p:spPr>
      </p:pic>
      <p:pic>
        <p:nvPicPr>
          <p:cNvPr id="246" name="Google Shape;246;p27"/>
          <p:cNvPicPr preferRelativeResize="0"/>
          <p:nvPr/>
        </p:nvPicPr>
        <p:blipFill rotWithShape="1">
          <a:blip r:embed="rId17">
            <a:alphaModFix/>
          </a:blip>
          <a:srcRect/>
          <a:stretch/>
        </p:blipFill>
        <p:spPr>
          <a:xfrm>
            <a:off x="-4564257" y="1074112"/>
            <a:ext cx="3685843" cy="5212326"/>
          </a:xfrm>
          <a:prstGeom prst="rect">
            <a:avLst/>
          </a:prstGeom>
          <a:noFill/>
          <a:ln>
            <a:noFill/>
          </a:ln>
        </p:spPr>
      </p:pic>
      <p:pic>
        <p:nvPicPr>
          <p:cNvPr id="247" name="Google Shape;247;p27"/>
          <p:cNvPicPr preferRelativeResize="0"/>
          <p:nvPr/>
        </p:nvPicPr>
        <p:blipFill rotWithShape="1">
          <a:blip r:embed="rId18">
            <a:alphaModFix/>
          </a:blip>
          <a:srcRect/>
          <a:stretch/>
        </p:blipFill>
        <p:spPr>
          <a:xfrm>
            <a:off x="17107497" y="1068760"/>
            <a:ext cx="3685843" cy="5212326"/>
          </a:xfrm>
          <a:prstGeom prst="rect">
            <a:avLst/>
          </a:prstGeom>
          <a:noFill/>
          <a:ln>
            <a:noFill/>
          </a:ln>
        </p:spPr>
      </p:pic>
      <p:pic>
        <p:nvPicPr>
          <p:cNvPr id="248" name="Google Shape;248;p27"/>
          <p:cNvPicPr preferRelativeResize="0"/>
          <p:nvPr/>
        </p:nvPicPr>
        <p:blipFill rotWithShape="1">
          <a:blip r:embed="rId19">
            <a:alphaModFix/>
          </a:blip>
          <a:srcRect/>
          <a:stretch/>
        </p:blipFill>
        <p:spPr>
          <a:xfrm>
            <a:off x="21067268" y="1059942"/>
            <a:ext cx="3685843" cy="5212326"/>
          </a:xfrm>
          <a:prstGeom prst="rect">
            <a:avLst/>
          </a:prstGeom>
          <a:noFill/>
          <a:ln>
            <a:noFill/>
          </a:ln>
        </p:spPr>
      </p:pic>
      <p:pic>
        <p:nvPicPr>
          <p:cNvPr id="249" name="Google Shape;249;p27"/>
          <p:cNvPicPr preferRelativeResize="0"/>
          <p:nvPr/>
        </p:nvPicPr>
        <p:blipFill rotWithShape="1">
          <a:blip r:embed="rId20">
            <a:alphaModFix/>
          </a:blip>
          <a:srcRect/>
          <a:stretch/>
        </p:blipFill>
        <p:spPr>
          <a:xfrm>
            <a:off x="-16989287" y="7484687"/>
            <a:ext cx="3685843" cy="5212326"/>
          </a:xfrm>
          <a:prstGeom prst="rect">
            <a:avLst/>
          </a:prstGeom>
          <a:noFill/>
          <a:ln>
            <a:noFill/>
          </a:ln>
        </p:spPr>
      </p:pic>
      <p:pic>
        <p:nvPicPr>
          <p:cNvPr id="250" name="Google Shape;250;p27"/>
          <p:cNvPicPr preferRelativeResize="0"/>
          <p:nvPr/>
        </p:nvPicPr>
        <p:blipFill rotWithShape="1">
          <a:blip r:embed="rId21">
            <a:alphaModFix/>
          </a:blip>
          <a:srcRect/>
          <a:stretch/>
        </p:blipFill>
        <p:spPr>
          <a:xfrm>
            <a:off x="-13024739" y="7484687"/>
            <a:ext cx="3685843" cy="5212326"/>
          </a:xfrm>
          <a:prstGeom prst="rect">
            <a:avLst/>
          </a:prstGeom>
          <a:noFill/>
          <a:ln>
            <a:noFill/>
          </a:ln>
        </p:spPr>
      </p:pic>
      <p:pic>
        <p:nvPicPr>
          <p:cNvPr id="251" name="Google Shape;251;p27"/>
          <p:cNvPicPr preferRelativeResize="0"/>
          <p:nvPr/>
        </p:nvPicPr>
        <p:blipFill rotWithShape="1">
          <a:blip r:embed="rId22">
            <a:alphaModFix/>
          </a:blip>
          <a:srcRect/>
          <a:stretch/>
        </p:blipFill>
        <p:spPr>
          <a:xfrm>
            <a:off x="-9060187" y="7484687"/>
            <a:ext cx="3685843" cy="5212326"/>
          </a:xfrm>
          <a:prstGeom prst="rect">
            <a:avLst/>
          </a:prstGeom>
          <a:noFill/>
          <a:ln>
            <a:noFill/>
          </a:ln>
        </p:spPr>
      </p:pic>
      <p:pic>
        <p:nvPicPr>
          <p:cNvPr id="252" name="Google Shape;252;p27"/>
          <p:cNvPicPr preferRelativeResize="0"/>
          <p:nvPr/>
        </p:nvPicPr>
        <p:blipFill rotWithShape="1">
          <a:blip r:embed="rId23">
            <a:alphaModFix/>
          </a:blip>
          <a:srcRect/>
          <a:stretch/>
        </p:blipFill>
        <p:spPr>
          <a:xfrm>
            <a:off x="-5095638" y="7484687"/>
            <a:ext cx="3685843" cy="5212326"/>
          </a:xfrm>
          <a:prstGeom prst="rect">
            <a:avLst/>
          </a:prstGeom>
          <a:noFill/>
          <a:ln>
            <a:noFill/>
          </a:ln>
        </p:spPr>
      </p:pic>
      <p:pic>
        <p:nvPicPr>
          <p:cNvPr id="253" name="Google Shape;253;p27"/>
          <p:cNvPicPr preferRelativeResize="0"/>
          <p:nvPr/>
        </p:nvPicPr>
        <p:blipFill rotWithShape="1">
          <a:blip r:embed="rId24">
            <a:alphaModFix/>
          </a:blip>
          <a:srcRect/>
          <a:stretch/>
        </p:blipFill>
        <p:spPr>
          <a:xfrm>
            <a:off x="-1131089" y="7497636"/>
            <a:ext cx="3685843" cy="5212326"/>
          </a:xfrm>
          <a:prstGeom prst="rect">
            <a:avLst/>
          </a:prstGeom>
          <a:noFill/>
          <a:ln>
            <a:noFill/>
          </a:ln>
        </p:spPr>
      </p:pic>
      <p:pic>
        <p:nvPicPr>
          <p:cNvPr id="254" name="Google Shape;254;p27"/>
          <p:cNvPicPr preferRelativeResize="0"/>
          <p:nvPr/>
        </p:nvPicPr>
        <p:blipFill rotWithShape="1">
          <a:blip r:embed="rId25">
            <a:alphaModFix/>
          </a:blip>
          <a:srcRect/>
          <a:stretch/>
        </p:blipFill>
        <p:spPr>
          <a:xfrm>
            <a:off x="2833460" y="7484687"/>
            <a:ext cx="3685843" cy="5212326"/>
          </a:xfrm>
          <a:prstGeom prst="rect">
            <a:avLst/>
          </a:prstGeom>
          <a:noFill/>
          <a:ln>
            <a:noFill/>
          </a:ln>
        </p:spPr>
      </p:pic>
      <p:pic>
        <p:nvPicPr>
          <p:cNvPr id="255" name="Google Shape;255;p27"/>
          <p:cNvPicPr preferRelativeResize="0"/>
          <p:nvPr/>
        </p:nvPicPr>
        <p:blipFill rotWithShape="1">
          <a:blip r:embed="rId26">
            <a:alphaModFix/>
          </a:blip>
          <a:srcRect/>
          <a:stretch/>
        </p:blipFill>
        <p:spPr>
          <a:xfrm>
            <a:off x="6765465" y="7497636"/>
            <a:ext cx="3685843" cy="5212326"/>
          </a:xfrm>
          <a:prstGeom prst="rect">
            <a:avLst/>
          </a:prstGeom>
          <a:noFill/>
          <a:ln>
            <a:noFill/>
          </a:ln>
        </p:spPr>
      </p:pic>
      <p:pic>
        <p:nvPicPr>
          <p:cNvPr id="256" name="Google Shape;256;p27"/>
          <p:cNvPicPr preferRelativeResize="0"/>
          <p:nvPr/>
        </p:nvPicPr>
        <p:blipFill rotWithShape="1">
          <a:blip r:embed="rId27">
            <a:alphaModFix/>
          </a:blip>
          <a:srcRect/>
          <a:stretch/>
        </p:blipFill>
        <p:spPr>
          <a:xfrm>
            <a:off x="10697470" y="7497636"/>
            <a:ext cx="3685843" cy="5212326"/>
          </a:xfrm>
          <a:prstGeom prst="rect">
            <a:avLst/>
          </a:prstGeom>
          <a:noFill/>
          <a:ln>
            <a:noFill/>
          </a:ln>
        </p:spPr>
      </p:pic>
      <p:pic>
        <p:nvPicPr>
          <p:cNvPr id="257" name="Google Shape;257;p27"/>
          <p:cNvPicPr preferRelativeResize="0"/>
          <p:nvPr/>
        </p:nvPicPr>
        <p:blipFill rotWithShape="1">
          <a:blip r:embed="rId28">
            <a:alphaModFix/>
          </a:blip>
          <a:srcRect/>
          <a:stretch/>
        </p:blipFill>
        <p:spPr>
          <a:xfrm>
            <a:off x="14662019" y="7484687"/>
            <a:ext cx="3685843" cy="5212326"/>
          </a:xfrm>
          <a:prstGeom prst="rect">
            <a:avLst/>
          </a:prstGeom>
          <a:noFill/>
          <a:ln>
            <a:noFill/>
          </a:ln>
        </p:spPr>
      </p:pic>
      <p:pic>
        <p:nvPicPr>
          <p:cNvPr id="258" name="Google Shape;258;p27"/>
          <p:cNvPicPr preferRelativeResize="0"/>
          <p:nvPr/>
        </p:nvPicPr>
        <p:blipFill rotWithShape="1">
          <a:blip r:embed="rId29">
            <a:alphaModFix/>
          </a:blip>
          <a:srcRect/>
          <a:stretch/>
        </p:blipFill>
        <p:spPr>
          <a:xfrm>
            <a:off x="18594024" y="7484687"/>
            <a:ext cx="3685843" cy="5212326"/>
          </a:xfrm>
          <a:prstGeom prst="rect">
            <a:avLst/>
          </a:prstGeom>
          <a:noFill/>
          <a:ln>
            <a:noFill/>
          </a:ln>
        </p:spPr>
      </p:pic>
      <p:pic>
        <p:nvPicPr>
          <p:cNvPr id="259" name="Google Shape;259;p27"/>
          <p:cNvPicPr preferRelativeResize="0"/>
          <p:nvPr/>
        </p:nvPicPr>
        <p:blipFill rotWithShape="1">
          <a:blip r:embed="rId30">
            <a:alphaModFix/>
          </a:blip>
          <a:srcRect/>
          <a:stretch/>
        </p:blipFill>
        <p:spPr>
          <a:xfrm>
            <a:off x="22526029" y="7461564"/>
            <a:ext cx="3685843" cy="5212326"/>
          </a:xfrm>
          <a:prstGeom prst="rect">
            <a:avLst/>
          </a:prstGeom>
          <a:noFill/>
          <a:ln>
            <a:noFill/>
          </a:ln>
        </p:spPr>
      </p:pic>
      <p:pic>
        <p:nvPicPr>
          <p:cNvPr id="260" name="Google Shape;260;p27"/>
          <p:cNvPicPr preferRelativeResize="0"/>
          <p:nvPr/>
        </p:nvPicPr>
        <p:blipFill rotWithShape="1">
          <a:blip r:embed="rId31">
            <a:alphaModFix/>
          </a:blip>
          <a:srcRect/>
          <a:stretch/>
        </p:blipFill>
        <p:spPr>
          <a:xfrm>
            <a:off x="26458034" y="7497636"/>
            <a:ext cx="3685843" cy="5212326"/>
          </a:xfrm>
          <a:prstGeom prst="rect">
            <a:avLst/>
          </a:prstGeom>
          <a:noFill/>
          <a:ln>
            <a:noFill/>
          </a:ln>
        </p:spPr>
      </p:pic>
      <p:pic>
        <p:nvPicPr>
          <p:cNvPr id="261" name="Google Shape;261;p27" descr="Screen Shot 2018-03-11 at 11.04.12.png"/>
          <p:cNvPicPr preferRelativeResize="0"/>
          <p:nvPr/>
        </p:nvPicPr>
        <p:blipFill rotWithShape="1">
          <a:blip r:embed="rId32">
            <a:alphaModFix/>
          </a:blip>
          <a:srcRect/>
          <a:stretch/>
        </p:blipFill>
        <p:spPr>
          <a:xfrm>
            <a:off x="12812151" y="1051650"/>
            <a:ext cx="3695526" cy="5209418"/>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matchingName="Lesson Activity">
  <p:cSld name="Lesson Activity">
    <p:spTree>
      <p:nvGrpSpPr>
        <p:cNvPr id="1" name="Shape 262"/>
        <p:cNvGrpSpPr/>
        <p:nvPr/>
      </p:nvGrpSpPr>
      <p:grpSpPr>
        <a:xfrm>
          <a:off x="0" y="0"/>
          <a:ext cx="0" cy="0"/>
          <a:chOff x="0" y="0"/>
          <a:chExt cx="0" cy="0"/>
        </a:xfrm>
      </p:grpSpPr>
      <p:pic>
        <p:nvPicPr>
          <p:cNvPr id="263" name="Google Shape;263;p28"/>
          <p:cNvPicPr preferRelativeResize="0"/>
          <p:nvPr/>
        </p:nvPicPr>
        <p:blipFill rotWithShape="1">
          <a:blip r:embed="rId2">
            <a:alphaModFix/>
          </a:blip>
          <a:srcRect/>
          <a:stretch/>
        </p:blipFill>
        <p:spPr>
          <a:xfrm>
            <a:off x="203200" y="816433"/>
            <a:ext cx="742571" cy="693448"/>
          </a:xfrm>
          <a:prstGeom prst="rect">
            <a:avLst/>
          </a:prstGeom>
          <a:noFill/>
          <a:ln>
            <a:noFill/>
          </a:ln>
        </p:spPr>
      </p:pic>
      <p:sp>
        <p:nvSpPr>
          <p:cNvPr id="264" name="Google Shape;264;p28"/>
          <p:cNvSpPr txBox="1">
            <a:spLocks noGrp="1"/>
          </p:cNvSpPr>
          <p:nvPr>
            <p:ph type="body" idx="1"/>
          </p:nvPr>
        </p:nvSpPr>
        <p:spPr>
          <a:xfrm>
            <a:off x="913437" y="789510"/>
            <a:ext cx="8378632" cy="573088"/>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640"/>
              </a:spcBef>
              <a:spcAft>
                <a:spcPts val="0"/>
              </a:spcAft>
              <a:buClr>
                <a:schemeClr val="accent2"/>
              </a:buClr>
              <a:buSzPts val="2944"/>
              <a:buFont typeface="Noto Sans Symbols"/>
              <a:buNone/>
              <a:defRPr sz="3200" b="1" i="0" u="none" strike="noStrike" cap="none">
                <a:solidFill>
                  <a:srgbClr val="7F7F7F"/>
                </a:solidFill>
                <a:latin typeface="Calibri"/>
                <a:ea typeface="Calibri"/>
                <a:cs typeface="Calibri"/>
                <a:sym typeface="Calibri"/>
              </a:defRPr>
            </a:lvl1pPr>
            <a:lvl2pPr marL="914400" marR="0" lvl="1" indent="-228600" algn="l" rtl="0">
              <a:spcBef>
                <a:spcPts val="600"/>
              </a:spcBef>
              <a:spcAft>
                <a:spcPts val="0"/>
              </a:spcAft>
              <a:buClr>
                <a:schemeClr val="accent2"/>
              </a:buClr>
              <a:buSzPts val="1656"/>
              <a:buFont typeface="Noto Sans Symbols"/>
              <a:buNone/>
              <a:defRPr sz="1800" b="0" i="0" u="none" strike="noStrike" cap="none">
                <a:solidFill>
                  <a:srgbClr val="462B72"/>
                </a:solidFill>
                <a:latin typeface="Calibri"/>
                <a:ea typeface="Calibri"/>
                <a:cs typeface="Calibri"/>
                <a:sym typeface="Calibri"/>
              </a:defRPr>
            </a:lvl2pPr>
            <a:lvl3pPr marL="1371600" marR="0" lvl="2" indent="-322072" algn="l" rtl="0">
              <a:spcBef>
                <a:spcPts val="600"/>
              </a:spcBef>
              <a:spcAft>
                <a:spcPts val="0"/>
              </a:spcAft>
              <a:buClr>
                <a:schemeClr val="accent2"/>
              </a:buClr>
              <a:buSzPts val="1472"/>
              <a:buFont typeface="Noto Sans Symbols"/>
              <a:buChar char="◼"/>
              <a:defRPr sz="1600" b="0" i="0" u="none" strike="noStrike" cap="none">
                <a:solidFill>
                  <a:srgbClr val="462B72"/>
                </a:solidFill>
                <a:latin typeface="Calibri"/>
                <a:ea typeface="Calibri"/>
                <a:cs typeface="Calibri"/>
                <a:sym typeface="Calibri"/>
              </a:defRPr>
            </a:lvl3pPr>
            <a:lvl4pPr marL="1828800" marR="0" lvl="3" indent="-310388" algn="l" rtl="0">
              <a:spcBef>
                <a:spcPts val="600"/>
              </a:spcBef>
              <a:spcAft>
                <a:spcPts val="0"/>
              </a:spcAft>
              <a:buClr>
                <a:schemeClr val="accent2"/>
              </a:buClr>
              <a:buSzPts val="1288"/>
              <a:buFont typeface="Noto Sans Symbols"/>
              <a:buChar char="◼"/>
              <a:defRPr sz="1400" b="0" i="0" u="none" strike="noStrike" cap="none">
                <a:solidFill>
                  <a:srgbClr val="462B72"/>
                </a:solidFill>
                <a:latin typeface="Calibri"/>
                <a:ea typeface="Calibri"/>
                <a:cs typeface="Calibri"/>
                <a:sym typeface="Calibri"/>
              </a:defRPr>
            </a:lvl4pPr>
            <a:lvl5pPr marL="2286000" marR="0" lvl="4" indent="-228600" algn="l" rtl="0">
              <a:spcBef>
                <a:spcPts val="600"/>
              </a:spcBef>
              <a:spcAft>
                <a:spcPts val="0"/>
              </a:spcAft>
              <a:buClr>
                <a:schemeClr val="accent2"/>
              </a:buClr>
              <a:buSzPts val="1288"/>
              <a:buFont typeface="Noto Sans Symbols"/>
              <a:buNone/>
              <a:defRPr sz="1400" b="0" i="0" u="none" strike="noStrike" cap="none">
                <a:solidFill>
                  <a:srgbClr val="462B72"/>
                </a:solidFill>
                <a:latin typeface="Calibri"/>
                <a:ea typeface="Calibri"/>
                <a:cs typeface="Calibri"/>
                <a:sym typeface="Calibri"/>
              </a:defRPr>
            </a:lvl5pPr>
            <a:lvl6pPr marL="2743200" marR="0" lvl="5" indent="-298704" algn="l" rtl="0">
              <a:spcBef>
                <a:spcPts val="600"/>
              </a:spcBef>
              <a:spcAft>
                <a:spcPts val="0"/>
              </a:spcAft>
              <a:buClr>
                <a:schemeClr val="accent2"/>
              </a:buClr>
              <a:buSzPts val="1104"/>
              <a:buFont typeface="Noto Sans Symbols"/>
              <a:buChar char="◼"/>
              <a:defRPr sz="1200" b="0" i="0" u="none" strike="noStrike" cap="none">
                <a:solidFill>
                  <a:schemeClr val="dk2"/>
                </a:solidFill>
                <a:latin typeface="Calibri"/>
                <a:ea typeface="Calibri"/>
                <a:cs typeface="Calibri"/>
                <a:sym typeface="Calibri"/>
              </a:defRPr>
            </a:lvl6pPr>
            <a:lvl7pPr marL="3200400" marR="0" lvl="6" indent="-298704" algn="l" rtl="0">
              <a:spcBef>
                <a:spcPts val="600"/>
              </a:spcBef>
              <a:spcAft>
                <a:spcPts val="0"/>
              </a:spcAft>
              <a:buClr>
                <a:schemeClr val="accent2"/>
              </a:buClr>
              <a:buSzPts val="1104"/>
              <a:buFont typeface="Noto Sans Symbols"/>
              <a:buChar char="◼"/>
              <a:defRPr sz="1200" b="0" i="0" u="none" strike="noStrike" cap="none">
                <a:solidFill>
                  <a:schemeClr val="dk2"/>
                </a:solidFill>
                <a:latin typeface="Calibri"/>
                <a:ea typeface="Calibri"/>
                <a:cs typeface="Calibri"/>
                <a:sym typeface="Calibri"/>
              </a:defRPr>
            </a:lvl7pPr>
            <a:lvl8pPr marL="3657600" marR="0" lvl="7" indent="-298703" algn="l" rtl="0">
              <a:spcBef>
                <a:spcPts val="600"/>
              </a:spcBef>
              <a:spcAft>
                <a:spcPts val="0"/>
              </a:spcAft>
              <a:buClr>
                <a:schemeClr val="accent2"/>
              </a:buClr>
              <a:buSzPts val="1104"/>
              <a:buFont typeface="Noto Sans Symbols"/>
              <a:buChar char="◼"/>
              <a:defRPr sz="1200" b="0" i="0" u="none" strike="noStrike" cap="none">
                <a:solidFill>
                  <a:schemeClr val="dk2"/>
                </a:solidFill>
                <a:latin typeface="Calibri"/>
                <a:ea typeface="Calibri"/>
                <a:cs typeface="Calibri"/>
                <a:sym typeface="Calibri"/>
              </a:defRPr>
            </a:lvl8pPr>
            <a:lvl9pPr marL="4114800" marR="0" lvl="8" indent="-298703" algn="l" rtl="0">
              <a:spcBef>
                <a:spcPts val="600"/>
              </a:spcBef>
              <a:spcAft>
                <a:spcPts val="600"/>
              </a:spcAft>
              <a:buClr>
                <a:schemeClr val="accent2"/>
              </a:buClr>
              <a:buSzPts val="1104"/>
              <a:buFont typeface="Noto Sans Symbols"/>
              <a:buChar char="◼"/>
              <a:defRPr sz="1200" b="0" i="0" u="none" strike="noStrike" cap="none">
                <a:solidFill>
                  <a:schemeClr val="dk2"/>
                </a:solidFill>
                <a:latin typeface="Calibri"/>
                <a:ea typeface="Calibri"/>
                <a:cs typeface="Calibri"/>
                <a:sym typeface="Calibri"/>
              </a:defRPr>
            </a:lvl9pPr>
          </a:lstStyle>
          <a:p>
            <a:endParaRPr/>
          </a:p>
        </p:txBody>
      </p:sp>
      <p:sp>
        <p:nvSpPr>
          <p:cNvPr id="265" name="Google Shape;265;p28"/>
          <p:cNvSpPr txBox="1">
            <a:spLocks noGrp="1"/>
          </p:cNvSpPr>
          <p:nvPr>
            <p:ph type="body" idx="2"/>
          </p:nvPr>
        </p:nvSpPr>
        <p:spPr>
          <a:xfrm>
            <a:off x="203200" y="1470498"/>
            <a:ext cx="11833841" cy="5283592"/>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400"/>
              </a:spcBef>
              <a:spcAft>
                <a:spcPts val="0"/>
              </a:spcAft>
              <a:buClr>
                <a:schemeClr val="accent2"/>
              </a:buClr>
              <a:buSzPts val="1840"/>
              <a:buFont typeface="Noto Sans Symbols"/>
              <a:buNone/>
              <a:defRPr sz="2000" b="0" i="0" u="none" strike="noStrike" cap="none">
                <a:solidFill>
                  <a:srgbClr val="462B72"/>
                </a:solidFill>
                <a:latin typeface="Calibri"/>
                <a:ea typeface="Calibri"/>
                <a:cs typeface="Calibri"/>
                <a:sym typeface="Calibri"/>
              </a:defRPr>
            </a:lvl1pPr>
            <a:lvl2pPr marL="914400" marR="0" lvl="1" indent="-333756" algn="l" rtl="0">
              <a:spcBef>
                <a:spcPts val="600"/>
              </a:spcBef>
              <a:spcAft>
                <a:spcPts val="0"/>
              </a:spcAft>
              <a:buClr>
                <a:schemeClr val="accent2"/>
              </a:buClr>
              <a:buSzPts val="1656"/>
              <a:buFont typeface="Noto Sans Symbols"/>
              <a:buChar char="◼"/>
              <a:defRPr sz="1800" b="0" i="0" u="none" strike="noStrike" cap="none">
                <a:solidFill>
                  <a:srgbClr val="462B72"/>
                </a:solidFill>
                <a:latin typeface="Calibri"/>
                <a:ea typeface="Calibri"/>
                <a:cs typeface="Calibri"/>
                <a:sym typeface="Calibri"/>
              </a:defRPr>
            </a:lvl2pPr>
            <a:lvl3pPr marL="1371600" marR="0" lvl="2" indent="-322072" algn="l" rtl="0">
              <a:spcBef>
                <a:spcPts val="600"/>
              </a:spcBef>
              <a:spcAft>
                <a:spcPts val="0"/>
              </a:spcAft>
              <a:buClr>
                <a:schemeClr val="accent2"/>
              </a:buClr>
              <a:buSzPts val="1472"/>
              <a:buFont typeface="Noto Sans Symbols"/>
              <a:buChar char="◼"/>
              <a:defRPr sz="1600" b="0" i="0" u="none" strike="noStrike" cap="none">
                <a:solidFill>
                  <a:srgbClr val="462B72"/>
                </a:solidFill>
                <a:latin typeface="Calibri"/>
                <a:ea typeface="Calibri"/>
                <a:cs typeface="Calibri"/>
                <a:sym typeface="Calibri"/>
              </a:defRPr>
            </a:lvl3pPr>
            <a:lvl4pPr marL="1828800" marR="0" lvl="3" indent="-310388" algn="l" rtl="0">
              <a:spcBef>
                <a:spcPts val="600"/>
              </a:spcBef>
              <a:spcAft>
                <a:spcPts val="0"/>
              </a:spcAft>
              <a:buClr>
                <a:schemeClr val="accent2"/>
              </a:buClr>
              <a:buSzPts val="1288"/>
              <a:buFont typeface="Noto Sans Symbols"/>
              <a:buChar char="◼"/>
              <a:defRPr sz="1400" b="0" i="0" u="none" strike="noStrike" cap="none">
                <a:solidFill>
                  <a:srgbClr val="462B72"/>
                </a:solidFill>
                <a:latin typeface="Calibri"/>
                <a:ea typeface="Calibri"/>
                <a:cs typeface="Calibri"/>
                <a:sym typeface="Calibri"/>
              </a:defRPr>
            </a:lvl4pPr>
            <a:lvl5pPr marL="2286000" marR="0" lvl="4" indent="-310388" algn="l" rtl="0">
              <a:spcBef>
                <a:spcPts val="600"/>
              </a:spcBef>
              <a:spcAft>
                <a:spcPts val="0"/>
              </a:spcAft>
              <a:buClr>
                <a:schemeClr val="accent2"/>
              </a:buClr>
              <a:buSzPts val="1288"/>
              <a:buFont typeface="Noto Sans Symbols"/>
              <a:buChar char="◼"/>
              <a:defRPr sz="1400" b="0" i="0" u="none" strike="noStrike" cap="none">
                <a:solidFill>
                  <a:srgbClr val="462B72"/>
                </a:solidFill>
                <a:latin typeface="Calibri"/>
                <a:ea typeface="Calibri"/>
                <a:cs typeface="Calibri"/>
                <a:sym typeface="Calibri"/>
              </a:defRPr>
            </a:lvl5pPr>
            <a:lvl6pPr marL="2743200" marR="0" lvl="5" indent="-298704" algn="l" rtl="0">
              <a:spcBef>
                <a:spcPts val="600"/>
              </a:spcBef>
              <a:spcAft>
                <a:spcPts val="0"/>
              </a:spcAft>
              <a:buClr>
                <a:schemeClr val="accent2"/>
              </a:buClr>
              <a:buSzPts val="1104"/>
              <a:buFont typeface="Noto Sans Symbols"/>
              <a:buChar char="◼"/>
              <a:defRPr sz="1200" b="0" i="0" u="none" strike="noStrike" cap="none">
                <a:solidFill>
                  <a:schemeClr val="dk2"/>
                </a:solidFill>
                <a:latin typeface="Calibri"/>
                <a:ea typeface="Calibri"/>
                <a:cs typeface="Calibri"/>
                <a:sym typeface="Calibri"/>
              </a:defRPr>
            </a:lvl6pPr>
            <a:lvl7pPr marL="3200400" marR="0" lvl="6" indent="-298704" algn="l" rtl="0">
              <a:spcBef>
                <a:spcPts val="600"/>
              </a:spcBef>
              <a:spcAft>
                <a:spcPts val="0"/>
              </a:spcAft>
              <a:buClr>
                <a:schemeClr val="accent2"/>
              </a:buClr>
              <a:buSzPts val="1104"/>
              <a:buFont typeface="Noto Sans Symbols"/>
              <a:buChar char="◼"/>
              <a:defRPr sz="1200" b="0" i="0" u="none" strike="noStrike" cap="none">
                <a:solidFill>
                  <a:schemeClr val="dk2"/>
                </a:solidFill>
                <a:latin typeface="Calibri"/>
                <a:ea typeface="Calibri"/>
                <a:cs typeface="Calibri"/>
                <a:sym typeface="Calibri"/>
              </a:defRPr>
            </a:lvl7pPr>
            <a:lvl8pPr marL="3657600" marR="0" lvl="7" indent="-298703" algn="l" rtl="0">
              <a:spcBef>
                <a:spcPts val="600"/>
              </a:spcBef>
              <a:spcAft>
                <a:spcPts val="0"/>
              </a:spcAft>
              <a:buClr>
                <a:schemeClr val="accent2"/>
              </a:buClr>
              <a:buSzPts val="1104"/>
              <a:buFont typeface="Noto Sans Symbols"/>
              <a:buChar char="◼"/>
              <a:defRPr sz="1200" b="0" i="0" u="none" strike="noStrike" cap="none">
                <a:solidFill>
                  <a:schemeClr val="dk2"/>
                </a:solidFill>
                <a:latin typeface="Calibri"/>
                <a:ea typeface="Calibri"/>
                <a:cs typeface="Calibri"/>
                <a:sym typeface="Calibri"/>
              </a:defRPr>
            </a:lvl8pPr>
            <a:lvl9pPr marL="4114800" marR="0" lvl="8" indent="-298703" algn="l" rtl="0">
              <a:spcBef>
                <a:spcPts val="600"/>
              </a:spcBef>
              <a:spcAft>
                <a:spcPts val="600"/>
              </a:spcAft>
              <a:buClr>
                <a:schemeClr val="accent2"/>
              </a:buClr>
              <a:buSzPts val="1104"/>
              <a:buFont typeface="Noto Sans Symbols"/>
              <a:buChar char="◼"/>
              <a:defRPr sz="1200" b="0" i="0" u="none" strike="noStrike" cap="none">
                <a:solidFill>
                  <a:schemeClr val="dk2"/>
                </a:solidFill>
                <a:latin typeface="Calibri"/>
                <a:ea typeface="Calibri"/>
                <a:cs typeface="Calibri"/>
                <a:sym typeface="Calibri"/>
              </a:defRPr>
            </a:lvl9pPr>
          </a:lstStyle>
          <a:p>
            <a:endParaRPr/>
          </a:p>
        </p:txBody>
      </p:sp>
      <p:sp>
        <p:nvSpPr>
          <p:cNvPr id="266" name="Google Shape;266;p28"/>
          <p:cNvSpPr txBox="1">
            <a:spLocks noGrp="1"/>
          </p:cNvSpPr>
          <p:nvPr>
            <p:ph type="body" idx="3"/>
          </p:nvPr>
        </p:nvSpPr>
        <p:spPr>
          <a:xfrm>
            <a:off x="10483850" y="1074112"/>
            <a:ext cx="1194540" cy="370986"/>
          </a:xfrm>
          <a:prstGeom prst="rect">
            <a:avLst/>
          </a:prstGeom>
          <a:noFill/>
          <a:ln>
            <a:noFill/>
          </a:ln>
        </p:spPr>
        <p:txBody>
          <a:bodyPr spcFirstLastPara="1" wrap="square" lIns="91425" tIns="45700" rIns="91425" bIns="45700" anchor="t" anchorCtr="0">
            <a:normAutofit/>
          </a:bodyPr>
          <a:lstStyle>
            <a:lvl1pPr marL="457200" marR="0" lvl="0" indent="-228600" algn="r" rtl="0">
              <a:spcBef>
                <a:spcPts val="360"/>
              </a:spcBef>
              <a:spcAft>
                <a:spcPts val="0"/>
              </a:spcAft>
              <a:buClr>
                <a:schemeClr val="accent2"/>
              </a:buClr>
              <a:buSzPts val="1656"/>
              <a:buFont typeface="Noto Sans Symbols"/>
              <a:buNone/>
              <a:defRPr sz="1800" b="1" i="0" u="none" strike="noStrike" cap="none">
                <a:solidFill>
                  <a:srgbClr val="7F7F7F"/>
                </a:solidFill>
                <a:latin typeface="Calibri"/>
                <a:ea typeface="Calibri"/>
                <a:cs typeface="Calibri"/>
                <a:sym typeface="Calibri"/>
              </a:defRPr>
            </a:lvl1pPr>
            <a:lvl2pPr marL="914400" marR="0" lvl="1" indent="-228600" algn="l" rtl="0">
              <a:spcBef>
                <a:spcPts val="600"/>
              </a:spcBef>
              <a:spcAft>
                <a:spcPts val="0"/>
              </a:spcAft>
              <a:buClr>
                <a:schemeClr val="accent2"/>
              </a:buClr>
              <a:buSzPts val="1656"/>
              <a:buFont typeface="Noto Sans Symbols"/>
              <a:buNone/>
              <a:defRPr sz="1800" b="0" i="0" u="none" strike="noStrike" cap="none">
                <a:solidFill>
                  <a:srgbClr val="462B72"/>
                </a:solidFill>
                <a:latin typeface="Calibri"/>
                <a:ea typeface="Calibri"/>
                <a:cs typeface="Calibri"/>
                <a:sym typeface="Calibri"/>
              </a:defRPr>
            </a:lvl2pPr>
            <a:lvl3pPr marL="1371600" marR="0" lvl="2" indent="-228600" algn="l" rtl="0">
              <a:spcBef>
                <a:spcPts val="600"/>
              </a:spcBef>
              <a:spcAft>
                <a:spcPts val="0"/>
              </a:spcAft>
              <a:buClr>
                <a:schemeClr val="accent2"/>
              </a:buClr>
              <a:buSzPts val="1472"/>
              <a:buFont typeface="Noto Sans Symbols"/>
              <a:buNone/>
              <a:defRPr sz="1600" b="0" i="0" u="none" strike="noStrike" cap="none">
                <a:solidFill>
                  <a:srgbClr val="462B72"/>
                </a:solidFill>
                <a:latin typeface="Calibri"/>
                <a:ea typeface="Calibri"/>
                <a:cs typeface="Calibri"/>
                <a:sym typeface="Calibri"/>
              </a:defRPr>
            </a:lvl3pPr>
            <a:lvl4pPr marL="1828800" marR="0" lvl="3" indent="-310388" algn="l" rtl="0">
              <a:spcBef>
                <a:spcPts val="600"/>
              </a:spcBef>
              <a:spcAft>
                <a:spcPts val="0"/>
              </a:spcAft>
              <a:buClr>
                <a:schemeClr val="accent2"/>
              </a:buClr>
              <a:buSzPts val="1288"/>
              <a:buFont typeface="Noto Sans Symbols"/>
              <a:buChar char="◼"/>
              <a:defRPr sz="1400" b="0" i="0" u="none" strike="noStrike" cap="none">
                <a:solidFill>
                  <a:srgbClr val="462B72"/>
                </a:solidFill>
                <a:latin typeface="Calibri"/>
                <a:ea typeface="Calibri"/>
                <a:cs typeface="Calibri"/>
                <a:sym typeface="Calibri"/>
              </a:defRPr>
            </a:lvl4pPr>
            <a:lvl5pPr marL="2286000" marR="0" lvl="4" indent="-310388" algn="l" rtl="0">
              <a:spcBef>
                <a:spcPts val="600"/>
              </a:spcBef>
              <a:spcAft>
                <a:spcPts val="0"/>
              </a:spcAft>
              <a:buClr>
                <a:schemeClr val="accent2"/>
              </a:buClr>
              <a:buSzPts val="1288"/>
              <a:buFont typeface="Noto Sans Symbols"/>
              <a:buChar char="◼"/>
              <a:defRPr sz="1400" b="0" i="0" u="none" strike="noStrike" cap="none">
                <a:solidFill>
                  <a:srgbClr val="462B72"/>
                </a:solidFill>
                <a:latin typeface="Calibri"/>
                <a:ea typeface="Calibri"/>
                <a:cs typeface="Calibri"/>
                <a:sym typeface="Calibri"/>
              </a:defRPr>
            </a:lvl5pPr>
            <a:lvl6pPr marL="2743200" marR="0" lvl="5" indent="-298704" algn="l" rtl="0">
              <a:spcBef>
                <a:spcPts val="600"/>
              </a:spcBef>
              <a:spcAft>
                <a:spcPts val="0"/>
              </a:spcAft>
              <a:buClr>
                <a:schemeClr val="accent2"/>
              </a:buClr>
              <a:buSzPts val="1104"/>
              <a:buFont typeface="Noto Sans Symbols"/>
              <a:buChar char="◼"/>
              <a:defRPr sz="1200" b="0" i="0" u="none" strike="noStrike" cap="none">
                <a:solidFill>
                  <a:schemeClr val="dk2"/>
                </a:solidFill>
                <a:latin typeface="Calibri"/>
                <a:ea typeface="Calibri"/>
                <a:cs typeface="Calibri"/>
                <a:sym typeface="Calibri"/>
              </a:defRPr>
            </a:lvl6pPr>
            <a:lvl7pPr marL="3200400" marR="0" lvl="6" indent="-298704" algn="l" rtl="0">
              <a:spcBef>
                <a:spcPts val="600"/>
              </a:spcBef>
              <a:spcAft>
                <a:spcPts val="0"/>
              </a:spcAft>
              <a:buClr>
                <a:schemeClr val="accent2"/>
              </a:buClr>
              <a:buSzPts val="1104"/>
              <a:buFont typeface="Noto Sans Symbols"/>
              <a:buChar char="◼"/>
              <a:defRPr sz="1200" b="0" i="0" u="none" strike="noStrike" cap="none">
                <a:solidFill>
                  <a:schemeClr val="dk2"/>
                </a:solidFill>
                <a:latin typeface="Calibri"/>
                <a:ea typeface="Calibri"/>
                <a:cs typeface="Calibri"/>
                <a:sym typeface="Calibri"/>
              </a:defRPr>
            </a:lvl7pPr>
            <a:lvl8pPr marL="3657600" marR="0" lvl="7" indent="-298703" algn="l" rtl="0">
              <a:spcBef>
                <a:spcPts val="600"/>
              </a:spcBef>
              <a:spcAft>
                <a:spcPts val="0"/>
              </a:spcAft>
              <a:buClr>
                <a:schemeClr val="accent2"/>
              </a:buClr>
              <a:buSzPts val="1104"/>
              <a:buFont typeface="Noto Sans Symbols"/>
              <a:buChar char="◼"/>
              <a:defRPr sz="1200" b="0" i="0" u="none" strike="noStrike" cap="none">
                <a:solidFill>
                  <a:schemeClr val="dk2"/>
                </a:solidFill>
                <a:latin typeface="Calibri"/>
                <a:ea typeface="Calibri"/>
                <a:cs typeface="Calibri"/>
                <a:sym typeface="Calibri"/>
              </a:defRPr>
            </a:lvl8pPr>
            <a:lvl9pPr marL="4114800" marR="0" lvl="8" indent="-298703" algn="l" rtl="0">
              <a:spcBef>
                <a:spcPts val="600"/>
              </a:spcBef>
              <a:spcAft>
                <a:spcPts val="600"/>
              </a:spcAft>
              <a:buClr>
                <a:schemeClr val="accent2"/>
              </a:buClr>
              <a:buSzPts val="1104"/>
              <a:buFont typeface="Noto Sans Symbols"/>
              <a:buChar char="◼"/>
              <a:defRPr sz="1200" b="0" i="0" u="none" strike="noStrike" cap="none">
                <a:solidFill>
                  <a:schemeClr val="dk2"/>
                </a:solidFill>
                <a:latin typeface="Calibri"/>
                <a:ea typeface="Calibri"/>
                <a:cs typeface="Calibri"/>
                <a:sym typeface="Calibri"/>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matchingName="Plenary">
  <p:cSld name="Plenary">
    <p:spTree>
      <p:nvGrpSpPr>
        <p:cNvPr id="1" name="Shape 267"/>
        <p:cNvGrpSpPr/>
        <p:nvPr/>
      </p:nvGrpSpPr>
      <p:grpSpPr>
        <a:xfrm>
          <a:off x="0" y="0"/>
          <a:ext cx="0" cy="0"/>
          <a:chOff x="0" y="0"/>
          <a:chExt cx="0" cy="0"/>
        </a:xfrm>
      </p:grpSpPr>
      <p:pic>
        <p:nvPicPr>
          <p:cNvPr id="268" name="Google Shape;268;p29" descr="Related image"/>
          <p:cNvPicPr preferRelativeResize="0"/>
          <p:nvPr/>
        </p:nvPicPr>
        <p:blipFill rotWithShape="1">
          <a:blip r:embed="rId2">
            <a:alphaModFix/>
          </a:blip>
          <a:srcRect/>
          <a:stretch/>
        </p:blipFill>
        <p:spPr>
          <a:xfrm>
            <a:off x="203200" y="786994"/>
            <a:ext cx="756082" cy="756082"/>
          </a:xfrm>
          <a:prstGeom prst="rect">
            <a:avLst/>
          </a:prstGeom>
          <a:noFill/>
          <a:ln>
            <a:noFill/>
          </a:ln>
        </p:spPr>
      </p:pic>
      <p:sp>
        <p:nvSpPr>
          <p:cNvPr id="269" name="Google Shape;269;p29"/>
          <p:cNvSpPr txBox="1">
            <a:spLocks noGrp="1"/>
          </p:cNvSpPr>
          <p:nvPr>
            <p:ph type="body" idx="1"/>
          </p:nvPr>
        </p:nvSpPr>
        <p:spPr>
          <a:xfrm>
            <a:off x="913437" y="789510"/>
            <a:ext cx="8378632" cy="573088"/>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640"/>
              </a:spcBef>
              <a:spcAft>
                <a:spcPts val="0"/>
              </a:spcAft>
              <a:buClr>
                <a:schemeClr val="accent2"/>
              </a:buClr>
              <a:buSzPts val="2944"/>
              <a:buFont typeface="Noto Sans Symbols"/>
              <a:buNone/>
              <a:defRPr sz="3200" b="1" i="0" u="none" strike="noStrike" cap="none">
                <a:solidFill>
                  <a:srgbClr val="7F7F7F"/>
                </a:solidFill>
                <a:latin typeface="Calibri"/>
                <a:ea typeface="Calibri"/>
                <a:cs typeface="Calibri"/>
                <a:sym typeface="Calibri"/>
              </a:defRPr>
            </a:lvl1pPr>
            <a:lvl2pPr marL="914400" marR="0" lvl="1" indent="-228600" algn="l" rtl="0">
              <a:spcBef>
                <a:spcPts val="600"/>
              </a:spcBef>
              <a:spcAft>
                <a:spcPts val="0"/>
              </a:spcAft>
              <a:buClr>
                <a:schemeClr val="accent2"/>
              </a:buClr>
              <a:buSzPts val="1656"/>
              <a:buFont typeface="Noto Sans Symbols"/>
              <a:buNone/>
              <a:defRPr sz="1800" b="0" i="0" u="none" strike="noStrike" cap="none">
                <a:solidFill>
                  <a:srgbClr val="462B72"/>
                </a:solidFill>
                <a:latin typeface="Calibri"/>
                <a:ea typeface="Calibri"/>
                <a:cs typeface="Calibri"/>
                <a:sym typeface="Calibri"/>
              </a:defRPr>
            </a:lvl2pPr>
            <a:lvl3pPr marL="1371600" marR="0" lvl="2" indent="-322072" algn="l" rtl="0">
              <a:spcBef>
                <a:spcPts val="600"/>
              </a:spcBef>
              <a:spcAft>
                <a:spcPts val="0"/>
              </a:spcAft>
              <a:buClr>
                <a:schemeClr val="accent2"/>
              </a:buClr>
              <a:buSzPts val="1472"/>
              <a:buFont typeface="Noto Sans Symbols"/>
              <a:buChar char="◼"/>
              <a:defRPr sz="1600" b="0" i="0" u="none" strike="noStrike" cap="none">
                <a:solidFill>
                  <a:srgbClr val="462B72"/>
                </a:solidFill>
                <a:latin typeface="Calibri"/>
                <a:ea typeface="Calibri"/>
                <a:cs typeface="Calibri"/>
                <a:sym typeface="Calibri"/>
              </a:defRPr>
            </a:lvl3pPr>
            <a:lvl4pPr marL="1828800" marR="0" lvl="3" indent="-310388" algn="l" rtl="0">
              <a:spcBef>
                <a:spcPts val="600"/>
              </a:spcBef>
              <a:spcAft>
                <a:spcPts val="0"/>
              </a:spcAft>
              <a:buClr>
                <a:schemeClr val="accent2"/>
              </a:buClr>
              <a:buSzPts val="1288"/>
              <a:buFont typeface="Noto Sans Symbols"/>
              <a:buChar char="◼"/>
              <a:defRPr sz="1400" b="0" i="0" u="none" strike="noStrike" cap="none">
                <a:solidFill>
                  <a:srgbClr val="462B72"/>
                </a:solidFill>
                <a:latin typeface="Calibri"/>
                <a:ea typeface="Calibri"/>
                <a:cs typeface="Calibri"/>
                <a:sym typeface="Calibri"/>
              </a:defRPr>
            </a:lvl4pPr>
            <a:lvl5pPr marL="2286000" marR="0" lvl="4" indent="-228600" algn="l" rtl="0">
              <a:spcBef>
                <a:spcPts val="600"/>
              </a:spcBef>
              <a:spcAft>
                <a:spcPts val="0"/>
              </a:spcAft>
              <a:buClr>
                <a:schemeClr val="accent2"/>
              </a:buClr>
              <a:buSzPts val="1288"/>
              <a:buFont typeface="Noto Sans Symbols"/>
              <a:buNone/>
              <a:defRPr sz="1400" b="0" i="0" u="none" strike="noStrike" cap="none">
                <a:solidFill>
                  <a:srgbClr val="462B72"/>
                </a:solidFill>
                <a:latin typeface="Calibri"/>
                <a:ea typeface="Calibri"/>
                <a:cs typeface="Calibri"/>
                <a:sym typeface="Calibri"/>
              </a:defRPr>
            </a:lvl5pPr>
            <a:lvl6pPr marL="2743200" marR="0" lvl="5" indent="-298704" algn="l" rtl="0">
              <a:spcBef>
                <a:spcPts val="600"/>
              </a:spcBef>
              <a:spcAft>
                <a:spcPts val="0"/>
              </a:spcAft>
              <a:buClr>
                <a:schemeClr val="accent2"/>
              </a:buClr>
              <a:buSzPts val="1104"/>
              <a:buFont typeface="Noto Sans Symbols"/>
              <a:buChar char="◼"/>
              <a:defRPr sz="1200" b="0" i="0" u="none" strike="noStrike" cap="none">
                <a:solidFill>
                  <a:schemeClr val="dk2"/>
                </a:solidFill>
                <a:latin typeface="Calibri"/>
                <a:ea typeface="Calibri"/>
                <a:cs typeface="Calibri"/>
                <a:sym typeface="Calibri"/>
              </a:defRPr>
            </a:lvl6pPr>
            <a:lvl7pPr marL="3200400" marR="0" lvl="6" indent="-298704" algn="l" rtl="0">
              <a:spcBef>
                <a:spcPts val="600"/>
              </a:spcBef>
              <a:spcAft>
                <a:spcPts val="0"/>
              </a:spcAft>
              <a:buClr>
                <a:schemeClr val="accent2"/>
              </a:buClr>
              <a:buSzPts val="1104"/>
              <a:buFont typeface="Noto Sans Symbols"/>
              <a:buChar char="◼"/>
              <a:defRPr sz="1200" b="0" i="0" u="none" strike="noStrike" cap="none">
                <a:solidFill>
                  <a:schemeClr val="dk2"/>
                </a:solidFill>
                <a:latin typeface="Calibri"/>
                <a:ea typeface="Calibri"/>
                <a:cs typeface="Calibri"/>
                <a:sym typeface="Calibri"/>
              </a:defRPr>
            </a:lvl7pPr>
            <a:lvl8pPr marL="3657600" marR="0" lvl="7" indent="-298703" algn="l" rtl="0">
              <a:spcBef>
                <a:spcPts val="600"/>
              </a:spcBef>
              <a:spcAft>
                <a:spcPts val="0"/>
              </a:spcAft>
              <a:buClr>
                <a:schemeClr val="accent2"/>
              </a:buClr>
              <a:buSzPts val="1104"/>
              <a:buFont typeface="Noto Sans Symbols"/>
              <a:buChar char="◼"/>
              <a:defRPr sz="1200" b="0" i="0" u="none" strike="noStrike" cap="none">
                <a:solidFill>
                  <a:schemeClr val="dk2"/>
                </a:solidFill>
                <a:latin typeface="Calibri"/>
                <a:ea typeface="Calibri"/>
                <a:cs typeface="Calibri"/>
                <a:sym typeface="Calibri"/>
              </a:defRPr>
            </a:lvl8pPr>
            <a:lvl9pPr marL="4114800" marR="0" lvl="8" indent="-298703" algn="l" rtl="0">
              <a:spcBef>
                <a:spcPts val="600"/>
              </a:spcBef>
              <a:spcAft>
                <a:spcPts val="600"/>
              </a:spcAft>
              <a:buClr>
                <a:schemeClr val="accent2"/>
              </a:buClr>
              <a:buSzPts val="1104"/>
              <a:buFont typeface="Noto Sans Symbols"/>
              <a:buChar char="◼"/>
              <a:defRPr sz="1200" b="0" i="0" u="none" strike="noStrike" cap="none">
                <a:solidFill>
                  <a:schemeClr val="dk2"/>
                </a:solidFill>
                <a:latin typeface="Calibri"/>
                <a:ea typeface="Calibri"/>
                <a:cs typeface="Calibri"/>
                <a:sym typeface="Calibri"/>
              </a:defRPr>
            </a:lvl9pPr>
          </a:lstStyle>
          <a:p>
            <a:endParaRPr/>
          </a:p>
        </p:txBody>
      </p:sp>
      <p:sp>
        <p:nvSpPr>
          <p:cNvPr id="270" name="Google Shape;270;p29"/>
          <p:cNvSpPr txBox="1">
            <a:spLocks noGrp="1"/>
          </p:cNvSpPr>
          <p:nvPr>
            <p:ph type="body" idx="2"/>
          </p:nvPr>
        </p:nvSpPr>
        <p:spPr>
          <a:xfrm>
            <a:off x="203200" y="1470498"/>
            <a:ext cx="11833841" cy="5283592"/>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400"/>
              </a:spcBef>
              <a:spcAft>
                <a:spcPts val="0"/>
              </a:spcAft>
              <a:buClr>
                <a:schemeClr val="accent2"/>
              </a:buClr>
              <a:buSzPts val="1840"/>
              <a:buFont typeface="Noto Sans Symbols"/>
              <a:buNone/>
              <a:defRPr sz="2000" b="0" i="0" u="none" strike="noStrike" cap="none">
                <a:solidFill>
                  <a:srgbClr val="462B72"/>
                </a:solidFill>
                <a:latin typeface="Calibri"/>
                <a:ea typeface="Calibri"/>
                <a:cs typeface="Calibri"/>
                <a:sym typeface="Calibri"/>
              </a:defRPr>
            </a:lvl1pPr>
            <a:lvl2pPr marL="914400" marR="0" lvl="1" indent="-333756" algn="l" rtl="0">
              <a:spcBef>
                <a:spcPts val="600"/>
              </a:spcBef>
              <a:spcAft>
                <a:spcPts val="0"/>
              </a:spcAft>
              <a:buClr>
                <a:schemeClr val="accent2"/>
              </a:buClr>
              <a:buSzPts val="1656"/>
              <a:buFont typeface="Noto Sans Symbols"/>
              <a:buChar char="◼"/>
              <a:defRPr sz="1800" b="0" i="0" u="none" strike="noStrike" cap="none">
                <a:solidFill>
                  <a:srgbClr val="462B72"/>
                </a:solidFill>
                <a:latin typeface="Calibri"/>
                <a:ea typeface="Calibri"/>
                <a:cs typeface="Calibri"/>
                <a:sym typeface="Calibri"/>
              </a:defRPr>
            </a:lvl2pPr>
            <a:lvl3pPr marL="1371600" marR="0" lvl="2" indent="-322072" algn="l" rtl="0">
              <a:spcBef>
                <a:spcPts val="600"/>
              </a:spcBef>
              <a:spcAft>
                <a:spcPts val="0"/>
              </a:spcAft>
              <a:buClr>
                <a:schemeClr val="accent2"/>
              </a:buClr>
              <a:buSzPts val="1472"/>
              <a:buFont typeface="Noto Sans Symbols"/>
              <a:buChar char="◼"/>
              <a:defRPr sz="1600" b="0" i="0" u="none" strike="noStrike" cap="none">
                <a:solidFill>
                  <a:srgbClr val="462B72"/>
                </a:solidFill>
                <a:latin typeface="Calibri"/>
                <a:ea typeface="Calibri"/>
                <a:cs typeface="Calibri"/>
                <a:sym typeface="Calibri"/>
              </a:defRPr>
            </a:lvl3pPr>
            <a:lvl4pPr marL="1828800" marR="0" lvl="3" indent="-310388" algn="l" rtl="0">
              <a:spcBef>
                <a:spcPts val="600"/>
              </a:spcBef>
              <a:spcAft>
                <a:spcPts val="0"/>
              </a:spcAft>
              <a:buClr>
                <a:schemeClr val="accent2"/>
              </a:buClr>
              <a:buSzPts val="1288"/>
              <a:buFont typeface="Noto Sans Symbols"/>
              <a:buChar char="◼"/>
              <a:defRPr sz="1400" b="0" i="0" u="none" strike="noStrike" cap="none">
                <a:solidFill>
                  <a:srgbClr val="462B72"/>
                </a:solidFill>
                <a:latin typeface="Calibri"/>
                <a:ea typeface="Calibri"/>
                <a:cs typeface="Calibri"/>
                <a:sym typeface="Calibri"/>
              </a:defRPr>
            </a:lvl4pPr>
            <a:lvl5pPr marL="2286000" marR="0" lvl="4" indent="-310388" algn="l" rtl="0">
              <a:spcBef>
                <a:spcPts val="600"/>
              </a:spcBef>
              <a:spcAft>
                <a:spcPts val="0"/>
              </a:spcAft>
              <a:buClr>
                <a:schemeClr val="accent2"/>
              </a:buClr>
              <a:buSzPts val="1288"/>
              <a:buFont typeface="Noto Sans Symbols"/>
              <a:buChar char="◼"/>
              <a:defRPr sz="1400" b="0" i="0" u="none" strike="noStrike" cap="none">
                <a:solidFill>
                  <a:srgbClr val="462B72"/>
                </a:solidFill>
                <a:latin typeface="Calibri"/>
                <a:ea typeface="Calibri"/>
                <a:cs typeface="Calibri"/>
                <a:sym typeface="Calibri"/>
              </a:defRPr>
            </a:lvl5pPr>
            <a:lvl6pPr marL="2743200" marR="0" lvl="5" indent="-298704" algn="l" rtl="0">
              <a:spcBef>
                <a:spcPts val="600"/>
              </a:spcBef>
              <a:spcAft>
                <a:spcPts val="0"/>
              </a:spcAft>
              <a:buClr>
                <a:schemeClr val="accent2"/>
              </a:buClr>
              <a:buSzPts val="1104"/>
              <a:buFont typeface="Noto Sans Symbols"/>
              <a:buChar char="◼"/>
              <a:defRPr sz="1200" b="0" i="0" u="none" strike="noStrike" cap="none">
                <a:solidFill>
                  <a:schemeClr val="dk2"/>
                </a:solidFill>
                <a:latin typeface="Calibri"/>
                <a:ea typeface="Calibri"/>
                <a:cs typeface="Calibri"/>
                <a:sym typeface="Calibri"/>
              </a:defRPr>
            </a:lvl6pPr>
            <a:lvl7pPr marL="3200400" marR="0" lvl="6" indent="-298704" algn="l" rtl="0">
              <a:spcBef>
                <a:spcPts val="600"/>
              </a:spcBef>
              <a:spcAft>
                <a:spcPts val="0"/>
              </a:spcAft>
              <a:buClr>
                <a:schemeClr val="accent2"/>
              </a:buClr>
              <a:buSzPts val="1104"/>
              <a:buFont typeface="Noto Sans Symbols"/>
              <a:buChar char="◼"/>
              <a:defRPr sz="1200" b="0" i="0" u="none" strike="noStrike" cap="none">
                <a:solidFill>
                  <a:schemeClr val="dk2"/>
                </a:solidFill>
                <a:latin typeface="Calibri"/>
                <a:ea typeface="Calibri"/>
                <a:cs typeface="Calibri"/>
                <a:sym typeface="Calibri"/>
              </a:defRPr>
            </a:lvl7pPr>
            <a:lvl8pPr marL="3657600" marR="0" lvl="7" indent="-298703" algn="l" rtl="0">
              <a:spcBef>
                <a:spcPts val="600"/>
              </a:spcBef>
              <a:spcAft>
                <a:spcPts val="0"/>
              </a:spcAft>
              <a:buClr>
                <a:schemeClr val="accent2"/>
              </a:buClr>
              <a:buSzPts val="1104"/>
              <a:buFont typeface="Noto Sans Symbols"/>
              <a:buChar char="◼"/>
              <a:defRPr sz="1200" b="0" i="0" u="none" strike="noStrike" cap="none">
                <a:solidFill>
                  <a:schemeClr val="dk2"/>
                </a:solidFill>
                <a:latin typeface="Calibri"/>
                <a:ea typeface="Calibri"/>
                <a:cs typeface="Calibri"/>
                <a:sym typeface="Calibri"/>
              </a:defRPr>
            </a:lvl8pPr>
            <a:lvl9pPr marL="4114800" marR="0" lvl="8" indent="-298703" algn="l" rtl="0">
              <a:spcBef>
                <a:spcPts val="600"/>
              </a:spcBef>
              <a:spcAft>
                <a:spcPts val="600"/>
              </a:spcAft>
              <a:buClr>
                <a:schemeClr val="accent2"/>
              </a:buClr>
              <a:buSzPts val="1104"/>
              <a:buFont typeface="Noto Sans Symbols"/>
              <a:buChar char="◼"/>
              <a:defRPr sz="1200" b="0" i="0" u="none" strike="noStrike" cap="none">
                <a:solidFill>
                  <a:schemeClr val="dk2"/>
                </a:solidFill>
                <a:latin typeface="Calibri"/>
                <a:ea typeface="Calibri"/>
                <a:cs typeface="Calibri"/>
                <a:sym typeface="Calibri"/>
              </a:defRPr>
            </a:lvl9pPr>
          </a:lstStyle>
          <a:p>
            <a:endParaRPr/>
          </a:p>
        </p:txBody>
      </p:sp>
      <p:sp>
        <p:nvSpPr>
          <p:cNvPr id="271" name="Google Shape;271;p29"/>
          <p:cNvSpPr txBox="1">
            <a:spLocks noGrp="1"/>
          </p:cNvSpPr>
          <p:nvPr>
            <p:ph type="body" idx="3"/>
          </p:nvPr>
        </p:nvSpPr>
        <p:spPr>
          <a:xfrm>
            <a:off x="10483850" y="1074112"/>
            <a:ext cx="1194540" cy="370986"/>
          </a:xfrm>
          <a:prstGeom prst="rect">
            <a:avLst/>
          </a:prstGeom>
          <a:noFill/>
          <a:ln>
            <a:noFill/>
          </a:ln>
        </p:spPr>
        <p:txBody>
          <a:bodyPr spcFirstLastPara="1" wrap="square" lIns="91425" tIns="45700" rIns="91425" bIns="45700" anchor="t" anchorCtr="0">
            <a:normAutofit/>
          </a:bodyPr>
          <a:lstStyle>
            <a:lvl1pPr marL="457200" marR="0" lvl="0" indent="-228600" algn="r" rtl="0">
              <a:spcBef>
                <a:spcPts val="360"/>
              </a:spcBef>
              <a:spcAft>
                <a:spcPts val="0"/>
              </a:spcAft>
              <a:buClr>
                <a:schemeClr val="accent2"/>
              </a:buClr>
              <a:buSzPts val="1656"/>
              <a:buFont typeface="Noto Sans Symbols"/>
              <a:buNone/>
              <a:defRPr sz="1800" b="1" i="0" u="none" strike="noStrike" cap="none">
                <a:solidFill>
                  <a:srgbClr val="7F7F7F"/>
                </a:solidFill>
                <a:latin typeface="Calibri"/>
                <a:ea typeface="Calibri"/>
                <a:cs typeface="Calibri"/>
                <a:sym typeface="Calibri"/>
              </a:defRPr>
            </a:lvl1pPr>
            <a:lvl2pPr marL="914400" marR="0" lvl="1" indent="-228600" algn="l" rtl="0">
              <a:spcBef>
                <a:spcPts val="600"/>
              </a:spcBef>
              <a:spcAft>
                <a:spcPts val="0"/>
              </a:spcAft>
              <a:buClr>
                <a:schemeClr val="accent2"/>
              </a:buClr>
              <a:buSzPts val="1656"/>
              <a:buFont typeface="Noto Sans Symbols"/>
              <a:buNone/>
              <a:defRPr sz="1800" b="0" i="0" u="none" strike="noStrike" cap="none">
                <a:solidFill>
                  <a:srgbClr val="462B72"/>
                </a:solidFill>
                <a:latin typeface="Calibri"/>
                <a:ea typeface="Calibri"/>
                <a:cs typeface="Calibri"/>
                <a:sym typeface="Calibri"/>
              </a:defRPr>
            </a:lvl2pPr>
            <a:lvl3pPr marL="1371600" marR="0" lvl="2" indent="-228600" algn="l" rtl="0">
              <a:spcBef>
                <a:spcPts val="600"/>
              </a:spcBef>
              <a:spcAft>
                <a:spcPts val="0"/>
              </a:spcAft>
              <a:buClr>
                <a:schemeClr val="accent2"/>
              </a:buClr>
              <a:buSzPts val="1472"/>
              <a:buFont typeface="Noto Sans Symbols"/>
              <a:buNone/>
              <a:defRPr sz="1600" b="0" i="0" u="none" strike="noStrike" cap="none">
                <a:solidFill>
                  <a:srgbClr val="462B72"/>
                </a:solidFill>
                <a:latin typeface="Calibri"/>
                <a:ea typeface="Calibri"/>
                <a:cs typeface="Calibri"/>
                <a:sym typeface="Calibri"/>
              </a:defRPr>
            </a:lvl3pPr>
            <a:lvl4pPr marL="1828800" marR="0" lvl="3" indent="-310388" algn="l" rtl="0">
              <a:spcBef>
                <a:spcPts val="600"/>
              </a:spcBef>
              <a:spcAft>
                <a:spcPts val="0"/>
              </a:spcAft>
              <a:buClr>
                <a:schemeClr val="accent2"/>
              </a:buClr>
              <a:buSzPts val="1288"/>
              <a:buFont typeface="Noto Sans Symbols"/>
              <a:buChar char="◼"/>
              <a:defRPr sz="1400" b="0" i="0" u="none" strike="noStrike" cap="none">
                <a:solidFill>
                  <a:srgbClr val="462B72"/>
                </a:solidFill>
                <a:latin typeface="Calibri"/>
                <a:ea typeface="Calibri"/>
                <a:cs typeface="Calibri"/>
                <a:sym typeface="Calibri"/>
              </a:defRPr>
            </a:lvl4pPr>
            <a:lvl5pPr marL="2286000" marR="0" lvl="4" indent="-310388" algn="l" rtl="0">
              <a:spcBef>
                <a:spcPts val="600"/>
              </a:spcBef>
              <a:spcAft>
                <a:spcPts val="0"/>
              </a:spcAft>
              <a:buClr>
                <a:schemeClr val="accent2"/>
              </a:buClr>
              <a:buSzPts val="1288"/>
              <a:buFont typeface="Noto Sans Symbols"/>
              <a:buChar char="◼"/>
              <a:defRPr sz="1400" b="0" i="0" u="none" strike="noStrike" cap="none">
                <a:solidFill>
                  <a:srgbClr val="462B72"/>
                </a:solidFill>
                <a:latin typeface="Calibri"/>
                <a:ea typeface="Calibri"/>
                <a:cs typeface="Calibri"/>
                <a:sym typeface="Calibri"/>
              </a:defRPr>
            </a:lvl5pPr>
            <a:lvl6pPr marL="2743200" marR="0" lvl="5" indent="-298704" algn="l" rtl="0">
              <a:spcBef>
                <a:spcPts val="600"/>
              </a:spcBef>
              <a:spcAft>
                <a:spcPts val="0"/>
              </a:spcAft>
              <a:buClr>
                <a:schemeClr val="accent2"/>
              </a:buClr>
              <a:buSzPts val="1104"/>
              <a:buFont typeface="Noto Sans Symbols"/>
              <a:buChar char="◼"/>
              <a:defRPr sz="1200" b="0" i="0" u="none" strike="noStrike" cap="none">
                <a:solidFill>
                  <a:schemeClr val="dk2"/>
                </a:solidFill>
                <a:latin typeface="Calibri"/>
                <a:ea typeface="Calibri"/>
                <a:cs typeface="Calibri"/>
                <a:sym typeface="Calibri"/>
              </a:defRPr>
            </a:lvl6pPr>
            <a:lvl7pPr marL="3200400" marR="0" lvl="6" indent="-298704" algn="l" rtl="0">
              <a:spcBef>
                <a:spcPts val="600"/>
              </a:spcBef>
              <a:spcAft>
                <a:spcPts val="0"/>
              </a:spcAft>
              <a:buClr>
                <a:schemeClr val="accent2"/>
              </a:buClr>
              <a:buSzPts val="1104"/>
              <a:buFont typeface="Noto Sans Symbols"/>
              <a:buChar char="◼"/>
              <a:defRPr sz="1200" b="0" i="0" u="none" strike="noStrike" cap="none">
                <a:solidFill>
                  <a:schemeClr val="dk2"/>
                </a:solidFill>
                <a:latin typeface="Calibri"/>
                <a:ea typeface="Calibri"/>
                <a:cs typeface="Calibri"/>
                <a:sym typeface="Calibri"/>
              </a:defRPr>
            </a:lvl7pPr>
            <a:lvl8pPr marL="3657600" marR="0" lvl="7" indent="-298703" algn="l" rtl="0">
              <a:spcBef>
                <a:spcPts val="600"/>
              </a:spcBef>
              <a:spcAft>
                <a:spcPts val="0"/>
              </a:spcAft>
              <a:buClr>
                <a:schemeClr val="accent2"/>
              </a:buClr>
              <a:buSzPts val="1104"/>
              <a:buFont typeface="Noto Sans Symbols"/>
              <a:buChar char="◼"/>
              <a:defRPr sz="1200" b="0" i="0" u="none" strike="noStrike" cap="none">
                <a:solidFill>
                  <a:schemeClr val="dk2"/>
                </a:solidFill>
                <a:latin typeface="Calibri"/>
                <a:ea typeface="Calibri"/>
                <a:cs typeface="Calibri"/>
                <a:sym typeface="Calibri"/>
              </a:defRPr>
            </a:lvl8pPr>
            <a:lvl9pPr marL="4114800" marR="0" lvl="8" indent="-298703" algn="l" rtl="0">
              <a:spcBef>
                <a:spcPts val="600"/>
              </a:spcBef>
              <a:spcAft>
                <a:spcPts val="600"/>
              </a:spcAft>
              <a:buClr>
                <a:schemeClr val="accent2"/>
              </a:buClr>
              <a:buSzPts val="1104"/>
              <a:buFont typeface="Noto Sans Symbols"/>
              <a:buChar char="◼"/>
              <a:defRPr sz="1200" b="0" i="0" u="none" strike="noStrike" cap="none">
                <a:solidFill>
                  <a:schemeClr val="dk2"/>
                </a:solidFill>
                <a:latin typeface="Calibri"/>
                <a:ea typeface="Calibri"/>
                <a:cs typeface="Calibri"/>
                <a:sym typeface="Calibri"/>
              </a:defRPr>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matchingName="1_Title Slide" type="title">
  <p:cSld name="TITLE">
    <p:spTree>
      <p:nvGrpSpPr>
        <p:cNvPr id="1" name="Shape 272"/>
        <p:cNvGrpSpPr/>
        <p:nvPr/>
      </p:nvGrpSpPr>
      <p:grpSpPr>
        <a:xfrm>
          <a:off x="0" y="0"/>
          <a:ext cx="0" cy="0"/>
          <a:chOff x="0" y="0"/>
          <a:chExt cx="0" cy="0"/>
        </a:xfrm>
      </p:grpSpPr>
      <p:sp>
        <p:nvSpPr>
          <p:cNvPr id="273" name="Google Shape;273;p30"/>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Autofit/>
          </a:bodyPr>
          <a:lstStyle>
            <a:lvl1pPr marR="0" lvl="0" algn="ctr" rtl="0">
              <a:spcBef>
                <a:spcPts val="0"/>
              </a:spcBef>
              <a:spcAft>
                <a:spcPts val="0"/>
              </a:spcAft>
              <a:buClr>
                <a:schemeClr val="lt1"/>
              </a:buClr>
              <a:buSzPts val="6000"/>
              <a:buFont typeface="Calibri"/>
              <a:buNone/>
              <a:defRPr sz="6000" b="0" i="0" u="none" strike="noStrike" cap="none">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274" name="Google Shape;274;p30"/>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Autofit/>
          </a:bodyPr>
          <a:lstStyle>
            <a:lvl1pPr marR="0" lvl="0" algn="ctr" rtl="0">
              <a:spcBef>
                <a:spcPts val="480"/>
              </a:spcBef>
              <a:spcAft>
                <a:spcPts val="0"/>
              </a:spcAft>
              <a:buClr>
                <a:schemeClr val="accent2"/>
              </a:buClr>
              <a:buSzPts val="2208"/>
              <a:buFont typeface="Noto Sans Symbols"/>
              <a:buNone/>
              <a:defRPr sz="2400" b="0" i="0" u="none" strike="noStrike" cap="none">
                <a:solidFill>
                  <a:srgbClr val="462B72"/>
                </a:solidFill>
                <a:latin typeface="Calibri"/>
                <a:ea typeface="Calibri"/>
                <a:cs typeface="Calibri"/>
                <a:sym typeface="Calibri"/>
              </a:defRPr>
            </a:lvl1pPr>
            <a:lvl2pPr marR="0" lvl="1" algn="ctr" rtl="0">
              <a:spcBef>
                <a:spcPts val="600"/>
              </a:spcBef>
              <a:spcAft>
                <a:spcPts val="0"/>
              </a:spcAft>
              <a:buClr>
                <a:schemeClr val="accent2"/>
              </a:buClr>
              <a:buSzPts val="1840"/>
              <a:buFont typeface="Noto Sans Symbols"/>
              <a:buNone/>
              <a:defRPr sz="2000" b="0" i="0" u="none" strike="noStrike" cap="none">
                <a:solidFill>
                  <a:srgbClr val="462B72"/>
                </a:solidFill>
                <a:latin typeface="Calibri"/>
                <a:ea typeface="Calibri"/>
                <a:cs typeface="Calibri"/>
                <a:sym typeface="Calibri"/>
              </a:defRPr>
            </a:lvl2pPr>
            <a:lvl3pPr marR="0" lvl="2" algn="ctr" rtl="0">
              <a:spcBef>
                <a:spcPts val="600"/>
              </a:spcBef>
              <a:spcAft>
                <a:spcPts val="0"/>
              </a:spcAft>
              <a:buClr>
                <a:schemeClr val="accent2"/>
              </a:buClr>
              <a:buSzPts val="1656"/>
              <a:buFont typeface="Noto Sans Symbols"/>
              <a:buNone/>
              <a:defRPr sz="1800" b="0" i="0" u="none" strike="noStrike" cap="none">
                <a:solidFill>
                  <a:srgbClr val="462B72"/>
                </a:solidFill>
                <a:latin typeface="Calibri"/>
                <a:ea typeface="Calibri"/>
                <a:cs typeface="Calibri"/>
                <a:sym typeface="Calibri"/>
              </a:defRPr>
            </a:lvl3pPr>
            <a:lvl4pPr marR="0" lvl="3" algn="ctr" rtl="0">
              <a:spcBef>
                <a:spcPts val="600"/>
              </a:spcBef>
              <a:spcAft>
                <a:spcPts val="0"/>
              </a:spcAft>
              <a:buClr>
                <a:schemeClr val="accent2"/>
              </a:buClr>
              <a:buSzPts val="1472"/>
              <a:buFont typeface="Noto Sans Symbols"/>
              <a:buNone/>
              <a:defRPr sz="1600" b="0" i="0" u="none" strike="noStrike" cap="none">
                <a:solidFill>
                  <a:srgbClr val="462B72"/>
                </a:solidFill>
                <a:latin typeface="Calibri"/>
                <a:ea typeface="Calibri"/>
                <a:cs typeface="Calibri"/>
                <a:sym typeface="Calibri"/>
              </a:defRPr>
            </a:lvl4pPr>
            <a:lvl5pPr marR="0" lvl="4" algn="ctr" rtl="0">
              <a:spcBef>
                <a:spcPts val="600"/>
              </a:spcBef>
              <a:spcAft>
                <a:spcPts val="0"/>
              </a:spcAft>
              <a:buClr>
                <a:schemeClr val="accent2"/>
              </a:buClr>
              <a:buSzPts val="1472"/>
              <a:buFont typeface="Noto Sans Symbols"/>
              <a:buNone/>
              <a:defRPr sz="1600" b="0" i="0" u="none" strike="noStrike" cap="none">
                <a:solidFill>
                  <a:srgbClr val="462B72"/>
                </a:solidFill>
                <a:latin typeface="Calibri"/>
                <a:ea typeface="Calibri"/>
                <a:cs typeface="Calibri"/>
                <a:sym typeface="Calibri"/>
              </a:defRPr>
            </a:lvl5pPr>
            <a:lvl6pPr marR="0" lvl="5" algn="ctr" rtl="0">
              <a:spcBef>
                <a:spcPts val="600"/>
              </a:spcBef>
              <a:spcAft>
                <a:spcPts val="0"/>
              </a:spcAft>
              <a:buClr>
                <a:schemeClr val="accent2"/>
              </a:buClr>
              <a:buSzPts val="1472"/>
              <a:buFont typeface="Noto Sans Symbols"/>
              <a:buNone/>
              <a:defRPr sz="1600" b="0" i="0" u="none" strike="noStrike" cap="none">
                <a:solidFill>
                  <a:schemeClr val="dk2"/>
                </a:solidFill>
                <a:latin typeface="Calibri"/>
                <a:ea typeface="Calibri"/>
                <a:cs typeface="Calibri"/>
                <a:sym typeface="Calibri"/>
              </a:defRPr>
            </a:lvl6pPr>
            <a:lvl7pPr marR="0" lvl="6" algn="ctr" rtl="0">
              <a:spcBef>
                <a:spcPts val="600"/>
              </a:spcBef>
              <a:spcAft>
                <a:spcPts val="0"/>
              </a:spcAft>
              <a:buClr>
                <a:schemeClr val="accent2"/>
              </a:buClr>
              <a:buSzPts val="1472"/>
              <a:buFont typeface="Noto Sans Symbols"/>
              <a:buNone/>
              <a:defRPr sz="1600" b="0" i="0" u="none" strike="noStrike" cap="none">
                <a:solidFill>
                  <a:schemeClr val="dk2"/>
                </a:solidFill>
                <a:latin typeface="Calibri"/>
                <a:ea typeface="Calibri"/>
                <a:cs typeface="Calibri"/>
                <a:sym typeface="Calibri"/>
              </a:defRPr>
            </a:lvl7pPr>
            <a:lvl8pPr marR="0" lvl="7" algn="ctr" rtl="0">
              <a:spcBef>
                <a:spcPts val="600"/>
              </a:spcBef>
              <a:spcAft>
                <a:spcPts val="0"/>
              </a:spcAft>
              <a:buClr>
                <a:schemeClr val="accent2"/>
              </a:buClr>
              <a:buSzPts val="1472"/>
              <a:buFont typeface="Noto Sans Symbols"/>
              <a:buNone/>
              <a:defRPr sz="1600" b="0" i="0" u="none" strike="noStrike" cap="none">
                <a:solidFill>
                  <a:schemeClr val="dk2"/>
                </a:solidFill>
                <a:latin typeface="Calibri"/>
                <a:ea typeface="Calibri"/>
                <a:cs typeface="Calibri"/>
                <a:sym typeface="Calibri"/>
              </a:defRPr>
            </a:lvl8pPr>
            <a:lvl9pPr marR="0" lvl="8" algn="ctr" rtl="0">
              <a:spcBef>
                <a:spcPts val="600"/>
              </a:spcBef>
              <a:spcAft>
                <a:spcPts val="600"/>
              </a:spcAft>
              <a:buClr>
                <a:schemeClr val="accent2"/>
              </a:buClr>
              <a:buSzPts val="1472"/>
              <a:buFont typeface="Noto Sans Symbols"/>
              <a:buNone/>
              <a:defRPr sz="1600" b="0" i="0" u="none" strike="noStrike" cap="none">
                <a:solidFill>
                  <a:schemeClr val="dk2"/>
                </a:solidFill>
                <a:latin typeface="Calibri"/>
                <a:ea typeface="Calibri"/>
                <a:cs typeface="Calibri"/>
                <a:sym typeface="Calibri"/>
              </a:defRPr>
            </a:lvl9pPr>
          </a:lstStyle>
          <a:p>
            <a:endParaRPr/>
          </a:p>
        </p:txBody>
      </p:sp>
      <p:sp>
        <p:nvSpPr>
          <p:cNvPr id="275" name="Google Shape;275;p30"/>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76" name="Google Shape;276;p30"/>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77" name="Google Shape;277;p30"/>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matchingName="Title and Content" type="obj">
  <p:cSld name="OBJECT">
    <p:spTree>
      <p:nvGrpSpPr>
        <p:cNvPr id="1" name="Shape 284"/>
        <p:cNvGrpSpPr/>
        <p:nvPr/>
      </p:nvGrpSpPr>
      <p:grpSpPr>
        <a:xfrm>
          <a:off x="0" y="0"/>
          <a:ext cx="0" cy="0"/>
          <a:chOff x="0" y="0"/>
          <a:chExt cx="0" cy="0"/>
        </a:xfrm>
      </p:grpSpPr>
      <p:sp>
        <p:nvSpPr>
          <p:cNvPr id="285" name="Google Shape;285;p3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6" name="Google Shape;286;p3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7" name="Google Shape;287;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8" name="Google Shape;288;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9" name="Google Shape;289;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290"/>
        <p:cNvGrpSpPr/>
        <p:nvPr/>
      </p:nvGrpSpPr>
      <p:grpSpPr>
        <a:xfrm>
          <a:off x="0" y="0"/>
          <a:ext cx="0" cy="0"/>
          <a:chOff x="0" y="0"/>
          <a:chExt cx="0" cy="0"/>
        </a:xfrm>
      </p:grpSpPr>
      <p:sp>
        <p:nvSpPr>
          <p:cNvPr id="291" name="Google Shape;291;p33"/>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2" name="Google Shape;292;p3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93" name="Google Shape;293;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4" name="Google Shape;294;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5" name="Google Shape;295;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Title Slide">
  <p:cSld name="Title Slide">
    <p:spTree>
      <p:nvGrpSpPr>
        <p:cNvPr id="1" name="Shape 32"/>
        <p:cNvGrpSpPr/>
        <p:nvPr/>
      </p:nvGrpSpPr>
      <p:grpSpPr>
        <a:xfrm>
          <a:off x="0" y="0"/>
          <a:ext cx="0" cy="0"/>
          <a:chOff x="0" y="0"/>
          <a:chExt cx="0" cy="0"/>
        </a:xfrm>
      </p:grpSpPr>
      <p:sp>
        <p:nvSpPr>
          <p:cNvPr id="33" name="Google Shape;33;p4"/>
          <p:cNvSpPr txBox="1">
            <a:spLocks noGrp="1"/>
          </p:cNvSpPr>
          <p:nvPr>
            <p:ph type="ctrTitle"/>
          </p:nvPr>
        </p:nvSpPr>
        <p:spPr>
          <a:xfrm>
            <a:off x="311874" y="975219"/>
            <a:ext cx="9336103" cy="1019836"/>
          </a:xfrm>
          <a:prstGeom prst="rect">
            <a:avLst/>
          </a:prstGeom>
          <a:noFill/>
          <a:ln>
            <a:noFill/>
          </a:ln>
        </p:spPr>
        <p:txBody>
          <a:bodyPr spcFirstLastPara="1" wrap="square" lIns="91425" tIns="45700" rIns="91425" bIns="45700" anchor="b" anchorCtr="0">
            <a:normAutofit/>
          </a:bodyPr>
          <a:lstStyle>
            <a:lvl1pPr marR="0" lvl="0" algn="l" rtl="0">
              <a:spcBef>
                <a:spcPts val="0"/>
              </a:spcBef>
              <a:spcAft>
                <a:spcPts val="0"/>
              </a:spcAft>
              <a:buClr>
                <a:srgbClr val="2F2466"/>
              </a:buClr>
              <a:buSzPts val="4000"/>
              <a:buFont typeface="Calibri"/>
              <a:buNone/>
              <a:defRPr sz="4000" b="0" i="0" u="none" strike="noStrike" cap="none">
                <a:solidFill>
                  <a:srgbClr val="2F2466"/>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34" name="Google Shape;34;p4"/>
          <p:cNvSpPr txBox="1">
            <a:spLocks noGrp="1"/>
          </p:cNvSpPr>
          <p:nvPr>
            <p:ph type="subTitle" idx="1"/>
          </p:nvPr>
        </p:nvSpPr>
        <p:spPr>
          <a:xfrm>
            <a:off x="311875" y="2021578"/>
            <a:ext cx="9336102" cy="590321"/>
          </a:xfrm>
          <a:prstGeom prst="rect">
            <a:avLst/>
          </a:prstGeom>
          <a:noFill/>
          <a:ln>
            <a:noFill/>
          </a:ln>
        </p:spPr>
        <p:txBody>
          <a:bodyPr spcFirstLastPara="1" wrap="square" lIns="91425" tIns="45700" rIns="91425" bIns="45700" anchor="t" anchorCtr="0">
            <a:normAutofit/>
          </a:bodyPr>
          <a:lstStyle>
            <a:lvl1pPr marR="0" lvl="0" algn="l" rtl="0">
              <a:spcBef>
                <a:spcPts val="320"/>
              </a:spcBef>
              <a:spcAft>
                <a:spcPts val="0"/>
              </a:spcAft>
              <a:buClr>
                <a:schemeClr val="accent2"/>
              </a:buClr>
              <a:buSzPts val="1472"/>
              <a:buFont typeface="Noto Sans Symbols"/>
              <a:buNone/>
              <a:defRPr sz="1600" b="0" i="0" u="none" strike="noStrike" cap="none">
                <a:solidFill>
                  <a:srgbClr val="7F7F7F"/>
                </a:solidFill>
                <a:latin typeface="Calibri"/>
                <a:ea typeface="Calibri"/>
                <a:cs typeface="Calibri"/>
                <a:sym typeface="Calibri"/>
              </a:defRPr>
            </a:lvl1pPr>
            <a:lvl2pPr marR="0" lvl="1" algn="ctr" rtl="0">
              <a:spcBef>
                <a:spcPts val="600"/>
              </a:spcBef>
              <a:spcAft>
                <a:spcPts val="0"/>
              </a:spcAft>
              <a:buClr>
                <a:schemeClr val="accent2"/>
              </a:buClr>
              <a:buSzPts val="1656"/>
              <a:buFont typeface="Noto Sans Symbols"/>
              <a:buNone/>
              <a:defRPr sz="1800" b="0" i="0" u="none" strike="noStrike" cap="none">
                <a:solidFill>
                  <a:srgbClr val="888888"/>
                </a:solidFill>
                <a:latin typeface="Calibri"/>
                <a:ea typeface="Calibri"/>
                <a:cs typeface="Calibri"/>
                <a:sym typeface="Calibri"/>
              </a:defRPr>
            </a:lvl2pPr>
            <a:lvl3pPr marR="0" lvl="2" algn="ctr" rtl="0">
              <a:spcBef>
                <a:spcPts val="600"/>
              </a:spcBef>
              <a:spcAft>
                <a:spcPts val="0"/>
              </a:spcAft>
              <a:buClr>
                <a:schemeClr val="accent2"/>
              </a:buClr>
              <a:buSzPts val="1472"/>
              <a:buFont typeface="Noto Sans Symbols"/>
              <a:buNone/>
              <a:defRPr sz="1600" b="0" i="0" u="none" strike="noStrike" cap="none">
                <a:solidFill>
                  <a:srgbClr val="888888"/>
                </a:solidFill>
                <a:latin typeface="Calibri"/>
                <a:ea typeface="Calibri"/>
                <a:cs typeface="Calibri"/>
                <a:sym typeface="Calibri"/>
              </a:defRPr>
            </a:lvl3pPr>
            <a:lvl4pPr marR="0" lvl="3" algn="ctr" rtl="0">
              <a:spcBef>
                <a:spcPts val="600"/>
              </a:spcBef>
              <a:spcAft>
                <a:spcPts val="0"/>
              </a:spcAft>
              <a:buClr>
                <a:schemeClr val="accent2"/>
              </a:buClr>
              <a:buSzPts val="1288"/>
              <a:buFont typeface="Noto Sans Symbols"/>
              <a:buNone/>
              <a:defRPr sz="1400" b="0" i="0" u="none" strike="noStrike" cap="none">
                <a:solidFill>
                  <a:srgbClr val="888888"/>
                </a:solidFill>
                <a:latin typeface="Calibri"/>
                <a:ea typeface="Calibri"/>
                <a:cs typeface="Calibri"/>
                <a:sym typeface="Calibri"/>
              </a:defRPr>
            </a:lvl4pPr>
            <a:lvl5pPr marR="0" lvl="4" algn="ctr" rtl="0">
              <a:spcBef>
                <a:spcPts val="600"/>
              </a:spcBef>
              <a:spcAft>
                <a:spcPts val="0"/>
              </a:spcAft>
              <a:buClr>
                <a:schemeClr val="accent2"/>
              </a:buClr>
              <a:buSzPts val="1288"/>
              <a:buFont typeface="Noto Sans Symbols"/>
              <a:buNone/>
              <a:defRPr sz="1400" b="0" i="0" u="none" strike="noStrike" cap="none">
                <a:solidFill>
                  <a:srgbClr val="888888"/>
                </a:solidFill>
                <a:latin typeface="Calibri"/>
                <a:ea typeface="Calibri"/>
                <a:cs typeface="Calibri"/>
                <a:sym typeface="Calibri"/>
              </a:defRPr>
            </a:lvl5pPr>
            <a:lvl6pPr marR="0" lvl="5" algn="ctr" rtl="0">
              <a:spcBef>
                <a:spcPts val="600"/>
              </a:spcBef>
              <a:spcAft>
                <a:spcPts val="0"/>
              </a:spcAft>
              <a:buClr>
                <a:schemeClr val="accent2"/>
              </a:buClr>
              <a:buSzPts val="1104"/>
              <a:buFont typeface="Noto Sans Symbols"/>
              <a:buNone/>
              <a:defRPr sz="1200" b="0" i="0" u="none" strike="noStrike" cap="none">
                <a:solidFill>
                  <a:srgbClr val="888888"/>
                </a:solidFill>
                <a:latin typeface="Calibri"/>
                <a:ea typeface="Calibri"/>
                <a:cs typeface="Calibri"/>
                <a:sym typeface="Calibri"/>
              </a:defRPr>
            </a:lvl6pPr>
            <a:lvl7pPr marR="0" lvl="6" algn="ctr" rtl="0">
              <a:spcBef>
                <a:spcPts val="600"/>
              </a:spcBef>
              <a:spcAft>
                <a:spcPts val="0"/>
              </a:spcAft>
              <a:buClr>
                <a:schemeClr val="accent2"/>
              </a:buClr>
              <a:buSzPts val="1104"/>
              <a:buFont typeface="Noto Sans Symbols"/>
              <a:buNone/>
              <a:defRPr sz="1200" b="0" i="0" u="none" strike="noStrike" cap="none">
                <a:solidFill>
                  <a:srgbClr val="888888"/>
                </a:solidFill>
                <a:latin typeface="Calibri"/>
                <a:ea typeface="Calibri"/>
                <a:cs typeface="Calibri"/>
                <a:sym typeface="Calibri"/>
              </a:defRPr>
            </a:lvl7pPr>
            <a:lvl8pPr marR="0" lvl="7" algn="ctr" rtl="0">
              <a:spcBef>
                <a:spcPts val="600"/>
              </a:spcBef>
              <a:spcAft>
                <a:spcPts val="0"/>
              </a:spcAft>
              <a:buClr>
                <a:schemeClr val="accent2"/>
              </a:buClr>
              <a:buSzPts val="1104"/>
              <a:buFont typeface="Noto Sans Symbols"/>
              <a:buNone/>
              <a:defRPr sz="1200" b="0" i="0" u="none" strike="noStrike" cap="none">
                <a:solidFill>
                  <a:srgbClr val="888888"/>
                </a:solidFill>
                <a:latin typeface="Calibri"/>
                <a:ea typeface="Calibri"/>
                <a:cs typeface="Calibri"/>
                <a:sym typeface="Calibri"/>
              </a:defRPr>
            </a:lvl8pPr>
            <a:lvl9pPr marR="0" lvl="8" algn="ctr" rtl="0">
              <a:spcBef>
                <a:spcPts val="600"/>
              </a:spcBef>
              <a:spcAft>
                <a:spcPts val="600"/>
              </a:spcAft>
              <a:buClr>
                <a:schemeClr val="accent2"/>
              </a:buClr>
              <a:buSzPts val="1104"/>
              <a:buFont typeface="Noto Sans Symbols"/>
              <a:buNone/>
              <a:defRPr sz="1200" b="0" i="0" u="none" strike="noStrike" cap="none">
                <a:solidFill>
                  <a:srgbClr val="888888"/>
                </a:solidFill>
                <a:latin typeface="Calibri"/>
                <a:ea typeface="Calibri"/>
                <a:cs typeface="Calibri"/>
                <a:sym typeface="Calibri"/>
              </a:defRPr>
            </a:lvl9pPr>
          </a:lstStyle>
          <a:p>
            <a:endParaRPr/>
          </a:p>
        </p:txBody>
      </p:sp>
      <p:sp>
        <p:nvSpPr>
          <p:cNvPr id="35" name="Google Shape;35;p4"/>
          <p:cNvSpPr txBox="1"/>
          <p:nvPr/>
        </p:nvSpPr>
        <p:spPr>
          <a:xfrm>
            <a:off x="914290" y="2904663"/>
            <a:ext cx="1507913"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b="1">
                <a:solidFill>
                  <a:srgbClr val="2F2466"/>
                </a:solidFill>
                <a:latin typeface="Calibri"/>
                <a:ea typeface="Calibri"/>
                <a:cs typeface="Calibri"/>
                <a:sym typeface="Calibri"/>
              </a:rPr>
              <a:t>Bell Task : </a:t>
            </a:r>
            <a:endParaRPr/>
          </a:p>
        </p:txBody>
      </p:sp>
      <p:sp>
        <p:nvSpPr>
          <p:cNvPr id="36" name="Google Shape;36;p4"/>
          <p:cNvSpPr/>
          <p:nvPr/>
        </p:nvSpPr>
        <p:spPr>
          <a:xfrm>
            <a:off x="311148" y="2836718"/>
            <a:ext cx="9336830" cy="3830782"/>
          </a:xfrm>
          <a:prstGeom prst="rect">
            <a:avLst/>
          </a:prstGeom>
          <a:noFill/>
          <a:ln w="57150" cap="flat" cmpd="sng">
            <a:solidFill>
              <a:srgbClr val="2F246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7" name="Google Shape;37;p4"/>
          <p:cNvPicPr preferRelativeResize="0"/>
          <p:nvPr/>
        </p:nvPicPr>
        <p:blipFill rotWithShape="1">
          <a:blip r:embed="rId2">
            <a:alphaModFix/>
          </a:blip>
          <a:srcRect/>
          <a:stretch/>
        </p:blipFill>
        <p:spPr>
          <a:xfrm>
            <a:off x="10274667" y="5331442"/>
            <a:ext cx="1416421" cy="1407519"/>
          </a:xfrm>
          <a:prstGeom prst="rect">
            <a:avLst/>
          </a:prstGeom>
          <a:noFill/>
          <a:ln>
            <a:noFill/>
          </a:ln>
        </p:spPr>
      </p:pic>
      <p:sp>
        <p:nvSpPr>
          <p:cNvPr id="38" name="Google Shape;38;p4"/>
          <p:cNvSpPr txBox="1">
            <a:spLocks noGrp="1"/>
          </p:cNvSpPr>
          <p:nvPr>
            <p:ph type="body" idx="2"/>
          </p:nvPr>
        </p:nvSpPr>
        <p:spPr>
          <a:xfrm>
            <a:off x="311149" y="3434272"/>
            <a:ext cx="9336829" cy="3144327"/>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400"/>
              </a:spcBef>
              <a:spcAft>
                <a:spcPts val="0"/>
              </a:spcAft>
              <a:buClr>
                <a:schemeClr val="accent2"/>
              </a:buClr>
              <a:buSzPts val="1840"/>
              <a:buFont typeface="Noto Sans Symbols"/>
              <a:buNone/>
              <a:defRPr sz="2000" b="0" i="0" u="none" strike="noStrike" cap="none">
                <a:solidFill>
                  <a:srgbClr val="442A72"/>
                </a:solidFill>
                <a:latin typeface="Calibri"/>
                <a:ea typeface="Calibri"/>
                <a:cs typeface="Calibri"/>
                <a:sym typeface="Calibri"/>
              </a:defRPr>
            </a:lvl1pPr>
            <a:lvl2pPr marL="914400" marR="0" lvl="1" indent="-333756" algn="l" rtl="0">
              <a:spcBef>
                <a:spcPts val="600"/>
              </a:spcBef>
              <a:spcAft>
                <a:spcPts val="0"/>
              </a:spcAft>
              <a:buClr>
                <a:schemeClr val="accent2"/>
              </a:buClr>
              <a:buSzPts val="1656"/>
              <a:buFont typeface="Noto Sans Symbols"/>
              <a:buChar char="◼"/>
              <a:defRPr sz="1800" b="0" i="0" u="none" strike="noStrike" cap="none">
                <a:solidFill>
                  <a:srgbClr val="462B72"/>
                </a:solidFill>
                <a:latin typeface="Calibri"/>
                <a:ea typeface="Calibri"/>
                <a:cs typeface="Calibri"/>
                <a:sym typeface="Calibri"/>
              </a:defRPr>
            </a:lvl2pPr>
            <a:lvl3pPr marL="1371600" marR="0" lvl="2" indent="-322072" algn="l" rtl="0">
              <a:spcBef>
                <a:spcPts val="600"/>
              </a:spcBef>
              <a:spcAft>
                <a:spcPts val="0"/>
              </a:spcAft>
              <a:buClr>
                <a:schemeClr val="accent2"/>
              </a:buClr>
              <a:buSzPts val="1472"/>
              <a:buFont typeface="Noto Sans Symbols"/>
              <a:buChar char="◼"/>
              <a:defRPr sz="1600" b="0" i="0" u="none" strike="noStrike" cap="none">
                <a:solidFill>
                  <a:srgbClr val="462B72"/>
                </a:solidFill>
                <a:latin typeface="Calibri"/>
                <a:ea typeface="Calibri"/>
                <a:cs typeface="Calibri"/>
                <a:sym typeface="Calibri"/>
              </a:defRPr>
            </a:lvl3pPr>
            <a:lvl4pPr marL="1828800" marR="0" lvl="3" indent="-310388" algn="l" rtl="0">
              <a:spcBef>
                <a:spcPts val="600"/>
              </a:spcBef>
              <a:spcAft>
                <a:spcPts val="0"/>
              </a:spcAft>
              <a:buClr>
                <a:schemeClr val="accent2"/>
              </a:buClr>
              <a:buSzPts val="1288"/>
              <a:buFont typeface="Noto Sans Symbols"/>
              <a:buChar char="◼"/>
              <a:defRPr sz="1400" b="0" i="0" u="none" strike="noStrike" cap="none">
                <a:solidFill>
                  <a:srgbClr val="462B72"/>
                </a:solidFill>
                <a:latin typeface="Calibri"/>
                <a:ea typeface="Calibri"/>
                <a:cs typeface="Calibri"/>
                <a:sym typeface="Calibri"/>
              </a:defRPr>
            </a:lvl4pPr>
            <a:lvl5pPr marL="2286000" marR="0" lvl="4" indent="-310388" algn="l" rtl="0">
              <a:spcBef>
                <a:spcPts val="600"/>
              </a:spcBef>
              <a:spcAft>
                <a:spcPts val="0"/>
              </a:spcAft>
              <a:buClr>
                <a:schemeClr val="accent2"/>
              </a:buClr>
              <a:buSzPts val="1288"/>
              <a:buFont typeface="Noto Sans Symbols"/>
              <a:buChar char="◼"/>
              <a:defRPr sz="1400" b="0" i="0" u="none" strike="noStrike" cap="none">
                <a:solidFill>
                  <a:srgbClr val="462B72"/>
                </a:solidFill>
                <a:latin typeface="Calibri"/>
                <a:ea typeface="Calibri"/>
                <a:cs typeface="Calibri"/>
                <a:sym typeface="Calibri"/>
              </a:defRPr>
            </a:lvl5pPr>
            <a:lvl6pPr marL="2743200" marR="0" lvl="5" indent="-298704" algn="l" rtl="0">
              <a:spcBef>
                <a:spcPts val="600"/>
              </a:spcBef>
              <a:spcAft>
                <a:spcPts val="0"/>
              </a:spcAft>
              <a:buClr>
                <a:schemeClr val="accent2"/>
              </a:buClr>
              <a:buSzPts val="1104"/>
              <a:buFont typeface="Noto Sans Symbols"/>
              <a:buChar char="◼"/>
              <a:defRPr sz="1200" b="0" i="0" u="none" strike="noStrike" cap="none">
                <a:solidFill>
                  <a:schemeClr val="dk2"/>
                </a:solidFill>
                <a:latin typeface="Calibri"/>
                <a:ea typeface="Calibri"/>
                <a:cs typeface="Calibri"/>
                <a:sym typeface="Calibri"/>
              </a:defRPr>
            </a:lvl6pPr>
            <a:lvl7pPr marL="3200400" marR="0" lvl="6" indent="-298704" algn="l" rtl="0">
              <a:spcBef>
                <a:spcPts val="600"/>
              </a:spcBef>
              <a:spcAft>
                <a:spcPts val="0"/>
              </a:spcAft>
              <a:buClr>
                <a:schemeClr val="accent2"/>
              </a:buClr>
              <a:buSzPts val="1104"/>
              <a:buFont typeface="Noto Sans Symbols"/>
              <a:buChar char="◼"/>
              <a:defRPr sz="1200" b="0" i="0" u="none" strike="noStrike" cap="none">
                <a:solidFill>
                  <a:schemeClr val="dk2"/>
                </a:solidFill>
                <a:latin typeface="Calibri"/>
                <a:ea typeface="Calibri"/>
                <a:cs typeface="Calibri"/>
                <a:sym typeface="Calibri"/>
              </a:defRPr>
            </a:lvl7pPr>
            <a:lvl8pPr marL="3657600" marR="0" lvl="7" indent="-298703" algn="l" rtl="0">
              <a:spcBef>
                <a:spcPts val="600"/>
              </a:spcBef>
              <a:spcAft>
                <a:spcPts val="0"/>
              </a:spcAft>
              <a:buClr>
                <a:schemeClr val="accent2"/>
              </a:buClr>
              <a:buSzPts val="1104"/>
              <a:buFont typeface="Noto Sans Symbols"/>
              <a:buChar char="◼"/>
              <a:defRPr sz="1200" b="0" i="0" u="none" strike="noStrike" cap="none">
                <a:solidFill>
                  <a:schemeClr val="dk2"/>
                </a:solidFill>
                <a:latin typeface="Calibri"/>
                <a:ea typeface="Calibri"/>
                <a:cs typeface="Calibri"/>
                <a:sym typeface="Calibri"/>
              </a:defRPr>
            </a:lvl8pPr>
            <a:lvl9pPr marL="4114800" marR="0" lvl="8" indent="-298703" algn="l" rtl="0">
              <a:spcBef>
                <a:spcPts val="600"/>
              </a:spcBef>
              <a:spcAft>
                <a:spcPts val="600"/>
              </a:spcAft>
              <a:buClr>
                <a:schemeClr val="accent2"/>
              </a:buClr>
              <a:buSzPts val="1104"/>
              <a:buFont typeface="Noto Sans Symbols"/>
              <a:buChar char="◼"/>
              <a:defRPr sz="1200" b="0" i="0" u="none" strike="noStrike" cap="none">
                <a:solidFill>
                  <a:schemeClr val="dk2"/>
                </a:solidFill>
                <a:latin typeface="Calibri"/>
                <a:ea typeface="Calibri"/>
                <a:cs typeface="Calibri"/>
                <a:sym typeface="Calibri"/>
              </a:defRPr>
            </a:lvl9pPr>
          </a:lstStyle>
          <a:p>
            <a:endParaRPr/>
          </a:p>
        </p:txBody>
      </p:sp>
      <p:pic>
        <p:nvPicPr>
          <p:cNvPr id="39" name="Google Shape;39;p4" descr="https://previews.123rf.com/images/captainvector/captainvector1705/captainvector170500538/77372834-Ringing-bell-simple-vector-icon-with-purple-and-pink-outline-Stock-Vector.jpg"/>
          <p:cNvPicPr preferRelativeResize="0"/>
          <p:nvPr/>
        </p:nvPicPr>
        <p:blipFill rotWithShape="1">
          <a:blip r:embed="rId3">
            <a:alphaModFix/>
          </a:blip>
          <a:srcRect/>
          <a:stretch/>
        </p:blipFill>
        <p:spPr>
          <a:xfrm>
            <a:off x="434497" y="2928010"/>
            <a:ext cx="539009" cy="433077"/>
          </a:xfrm>
          <a:prstGeom prst="rect">
            <a:avLst/>
          </a:prstGeom>
          <a:noFill/>
          <a:ln>
            <a:noFill/>
          </a:ln>
        </p:spPr>
      </p:pic>
      <p:sp>
        <p:nvSpPr>
          <p:cNvPr id="40" name="Google Shape;40;p4"/>
          <p:cNvSpPr txBox="1">
            <a:spLocks noGrp="1"/>
          </p:cNvSpPr>
          <p:nvPr>
            <p:ph type="body" idx="3"/>
          </p:nvPr>
        </p:nvSpPr>
        <p:spPr>
          <a:xfrm>
            <a:off x="10483850" y="1074112"/>
            <a:ext cx="1194540" cy="370986"/>
          </a:xfrm>
          <a:prstGeom prst="rect">
            <a:avLst/>
          </a:prstGeom>
          <a:noFill/>
          <a:ln>
            <a:noFill/>
          </a:ln>
        </p:spPr>
        <p:txBody>
          <a:bodyPr spcFirstLastPara="1" wrap="square" lIns="91425" tIns="45700" rIns="91425" bIns="45700" anchor="t" anchorCtr="0">
            <a:normAutofit/>
          </a:bodyPr>
          <a:lstStyle>
            <a:lvl1pPr marL="457200" marR="0" lvl="0" indent="-228600" algn="r" rtl="0">
              <a:spcBef>
                <a:spcPts val="360"/>
              </a:spcBef>
              <a:spcAft>
                <a:spcPts val="0"/>
              </a:spcAft>
              <a:buClr>
                <a:schemeClr val="accent2"/>
              </a:buClr>
              <a:buSzPts val="1656"/>
              <a:buFont typeface="Noto Sans Symbols"/>
              <a:buNone/>
              <a:defRPr sz="1800" b="1" i="0" u="none" strike="noStrike" cap="none">
                <a:solidFill>
                  <a:srgbClr val="7F7F7F"/>
                </a:solidFill>
                <a:latin typeface="Calibri"/>
                <a:ea typeface="Calibri"/>
                <a:cs typeface="Calibri"/>
                <a:sym typeface="Calibri"/>
              </a:defRPr>
            </a:lvl1pPr>
            <a:lvl2pPr marL="914400" marR="0" lvl="1" indent="-228600" algn="l" rtl="0">
              <a:spcBef>
                <a:spcPts val="600"/>
              </a:spcBef>
              <a:spcAft>
                <a:spcPts val="0"/>
              </a:spcAft>
              <a:buClr>
                <a:schemeClr val="accent2"/>
              </a:buClr>
              <a:buSzPts val="1656"/>
              <a:buFont typeface="Noto Sans Symbols"/>
              <a:buNone/>
              <a:defRPr sz="1800" b="0" i="0" u="none" strike="noStrike" cap="none">
                <a:solidFill>
                  <a:srgbClr val="462B72"/>
                </a:solidFill>
                <a:latin typeface="Calibri"/>
                <a:ea typeface="Calibri"/>
                <a:cs typeface="Calibri"/>
                <a:sym typeface="Calibri"/>
              </a:defRPr>
            </a:lvl2pPr>
            <a:lvl3pPr marL="1371600" marR="0" lvl="2" indent="-228600" algn="l" rtl="0">
              <a:spcBef>
                <a:spcPts val="600"/>
              </a:spcBef>
              <a:spcAft>
                <a:spcPts val="0"/>
              </a:spcAft>
              <a:buClr>
                <a:schemeClr val="accent2"/>
              </a:buClr>
              <a:buSzPts val="1472"/>
              <a:buFont typeface="Noto Sans Symbols"/>
              <a:buNone/>
              <a:defRPr sz="1600" b="0" i="0" u="none" strike="noStrike" cap="none">
                <a:solidFill>
                  <a:srgbClr val="462B72"/>
                </a:solidFill>
                <a:latin typeface="Calibri"/>
                <a:ea typeface="Calibri"/>
                <a:cs typeface="Calibri"/>
                <a:sym typeface="Calibri"/>
              </a:defRPr>
            </a:lvl3pPr>
            <a:lvl4pPr marL="1828800" marR="0" lvl="3" indent="-310388" algn="l" rtl="0">
              <a:spcBef>
                <a:spcPts val="600"/>
              </a:spcBef>
              <a:spcAft>
                <a:spcPts val="0"/>
              </a:spcAft>
              <a:buClr>
                <a:schemeClr val="accent2"/>
              </a:buClr>
              <a:buSzPts val="1288"/>
              <a:buFont typeface="Noto Sans Symbols"/>
              <a:buChar char="◼"/>
              <a:defRPr sz="1400" b="0" i="0" u="none" strike="noStrike" cap="none">
                <a:solidFill>
                  <a:srgbClr val="462B72"/>
                </a:solidFill>
                <a:latin typeface="Calibri"/>
                <a:ea typeface="Calibri"/>
                <a:cs typeface="Calibri"/>
                <a:sym typeface="Calibri"/>
              </a:defRPr>
            </a:lvl4pPr>
            <a:lvl5pPr marL="2286000" marR="0" lvl="4" indent="-310388" algn="l" rtl="0">
              <a:spcBef>
                <a:spcPts val="600"/>
              </a:spcBef>
              <a:spcAft>
                <a:spcPts val="0"/>
              </a:spcAft>
              <a:buClr>
                <a:schemeClr val="accent2"/>
              </a:buClr>
              <a:buSzPts val="1288"/>
              <a:buFont typeface="Noto Sans Symbols"/>
              <a:buChar char="◼"/>
              <a:defRPr sz="1400" b="0" i="0" u="none" strike="noStrike" cap="none">
                <a:solidFill>
                  <a:srgbClr val="462B72"/>
                </a:solidFill>
                <a:latin typeface="Calibri"/>
                <a:ea typeface="Calibri"/>
                <a:cs typeface="Calibri"/>
                <a:sym typeface="Calibri"/>
              </a:defRPr>
            </a:lvl5pPr>
            <a:lvl6pPr marL="2743200" marR="0" lvl="5" indent="-298704" algn="l" rtl="0">
              <a:spcBef>
                <a:spcPts val="600"/>
              </a:spcBef>
              <a:spcAft>
                <a:spcPts val="0"/>
              </a:spcAft>
              <a:buClr>
                <a:schemeClr val="accent2"/>
              </a:buClr>
              <a:buSzPts val="1104"/>
              <a:buFont typeface="Noto Sans Symbols"/>
              <a:buChar char="◼"/>
              <a:defRPr sz="1200" b="0" i="0" u="none" strike="noStrike" cap="none">
                <a:solidFill>
                  <a:schemeClr val="dk2"/>
                </a:solidFill>
                <a:latin typeface="Calibri"/>
                <a:ea typeface="Calibri"/>
                <a:cs typeface="Calibri"/>
                <a:sym typeface="Calibri"/>
              </a:defRPr>
            </a:lvl6pPr>
            <a:lvl7pPr marL="3200400" marR="0" lvl="6" indent="-298704" algn="l" rtl="0">
              <a:spcBef>
                <a:spcPts val="600"/>
              </a:spcBef>
              <a:spcAft>
                <a:spcPts val="0"/>
              </a:spcAft>
              <a:buClr>
                <a:schemeClr val="accent2"/>
              </a:buClr>
              <a:buSzPts val="1104"/>
              <a:buFont typeface="Noto Sans Symbols"/>
              <a:buChar char="◼"/>
              <a:defRPr sz="1200" b="0" i="0" u="none" strike="noStrike" cap="none">
                <a:solidFill>
                  <a:schemeClr val="dk2"/>
                </a:solidFill>
                <a:latin typeface="Calibri"/>
                <a:ea typeface="Calibri"/>
                <a:cs typeface="Calibri"/>
                <a:sym typeface="Calibri"/>
              </a:defRPr>
            </a:lvl7pPr>
            <a:lvl8pPr marL="3657600" marR="0" lvl="7" indent="-298703" algn="l" rtl="0">
              <a:spcBef>
                <a:spcPts val="600"/>
              </a:spcBef>
              <a:spcAft>
                <a:spcPts val="0"/>
              </a:spcAft>
              <a:buClr>
                <a:schemeClr val="accent2"/>
              </a:buClr>
              <a:buSzPts val="1104"/>
              <a:buFont typeface="Noto Sans Symbols"/>
              <a:buChar char="◼"/>
              <a:defRPr sz="1200" b="0" i="0" u="none" strike="noStrike" cap="none">
                <a:solidFill>
                  <a:schemeClr val="dk2"/>
                </a:solidFill>
                <a:latin typeface="Calibri"/>
                <a:ea typeface="Calibri"/>
                <a:cs typeface="Calibri"/>
                <a:sym typeface="Calibri"/>
              </a:defRPr>
            </a:lvl8pPr>
            <a:lvl9pPr marL="4114800" marR="0" lvl="8" indent="-298703" algn="l" rtl="0">
              <a:spcBef>
                <a:spcPts val="600"/>
              </a:spcBef>
              <a:spcAft>
                <a:spcPts val="600"/>
              </a:spcAft>
              <a:buClr>
                <a:schemeClr val="accent2"/>
              </a:buClr>
              <a:buSzPts val="1104"/>
              <a:buFont typeface="Noto Sans Symbols"/>
              <a:buChar char="◼"/>
              <a:defRPr sz="1200" b="0" i="0" u="none" strike="noStrike" cap="none">
                <a:solidFill>
                  <a:schemeClr val="dk2"/>
                </a:solidFill>
                <a:latin typeface="Calibri"/>
                <a:ea typeface="Calibri"/>
                <a:cs typeface="Calibri"/>
                <a:sym typeface="Calibri"/>
              </a:defRPr>
            </a:lvl9pPr>
          </a:lstStyle>
          <a:p>
            <a:endParaRPr/>
          </a:p>
        </p:txBody>
      </p:sp>
      <p:sp>
        <p:nvSpPr>
          <p:cNvPr id="41" name="Google Shape;41;p4"/>
          <p:cNvSpPr>
            <a:spLocks noGrp="1"/>
          </p:cNvSpPr>
          <p:nvPr>
            <p:ph type="pic" idx="4"/>
          </p:nvPr>
        </p:nvSpPr>
        <p:spPr>
          <a:xfrm>
            <a:off x="9914437" y="1605756"/>
            <a:ext cx="2111483" cy="3646488"/>
          </a:xfrm>
          <a:prstGeom prst="rect">
            <a:avLst/>
          </a:prstGeom>
          <a:noFill/>
          <a:ln>
            <a:noFill/>
          </a:ln>
        </p:spPr>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_HEADER">
    <p:spTree>
      <p:nvGrpSpPr>
        <p:cNvPr id="1" name="Shape 296"/>
        <p:cNvGrpSpPr/>
        <p:nvPr/>
      </p:nvGrpSpPr>
      <p:grpSpPr>
        <a:xfrm>
          <a:off x="0" y="0"/>
          <a:ext cx="0" cy="0"/>
          <a:chOff x="0" y="0"/>
          <a:chExt cx="0" cy="0"/>
        </a:xfrm>
      </p:grpSpPr>
      <p:sp>
        <p:nvSpPr>
          <p:cNvPr id="297" name="Google Shape;297;p34"/>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8" name="Google Shape;298;p34"/>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99" name="Google Shape;299;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0" name="Google Shape;300;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1" name="Google Shape;301;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matchingName="Two Content" type="twoObj">
  <p:cSld name="TWO_OBJECTS">
    <p:spTree>
      <p:nvGrpSpPr>
        <p:cNvPr id="1" name="Shape 302"/>
        <p:cNvGrpSpPr/>
        <p:nvPr/>
      </p:nvGrpSpPr>
      <p:grpSpPr>
        <a:xfrm>
          <a:off x="0" y="0"/>
          <a:ext cx="0" cy="0"/>
          <a:chOff x="0" y="0"/>
          <a:chExt cx="0" cy="0"/>
        </a:xfrm>
      </p:grpSpPr>
      <p:sp>
        <p:nvSpPr>
          <p:cNvPr id="303" name="Google Shape;303;p3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4" name="Google Shape;304;p35"/>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5" name="Google Shape;305;p35"/>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6" name="Google Shape;306;p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7" name="Google Shape;307;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8" name="Google Shape;308;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matchingName="Comparison" type="twoTxTwoObj">
  <p:cSld name="TWO_OBJECTS_WITH_TEXT">
    <p:spTree>
      <p:nvGrpSpPr>
        <p:cNvPr id="1" name="Shape 309"/>
        <p:cNvGrpSpPr/>
        <p:nvPr/>
      </p:nvGrpSpPr>
      <p:grpSpPr>
        <a:xfrm>
          <a:off x="0" y="0"/>
          <a:ext cx="0" cy="0"/>
          <a:chOff x="0" y="0"/>
          <a:chExt cx="0" cy="0"/>
        </a:xfrm>
      </p:grpSpPr>
      <p:sp>
        <p:nvSpPr>
          <p:cNvPr id="310" name="Google Shape;310;p36"/>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1" name="Google Shape;311;p36"/>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12" name="Google Shape;312;p36"/>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3" name="Google Shape;313;p36"/>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14" name="Google Shape;314;p36"/>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5" name="Google Shape;315;p3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6" name="Google Shape;316;p3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7" name="Google Shape;317;p3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matchingName="Title Only" type="titleOnly">
  <p:cSld name="TITLE_ONLY">
    <p:spTree>
      <p:nvGrpSpPr>
        <p:cNvPr id="1" name="Shape 318"/>
        <p:cNvGrpSpPr/>
        <p:nvPr/>
      </p:nvGrpSpPr>
      <p:grpSpPr>
        <a:xfrm>
          <a:off x="0" y="0"/>
          <a:ext cx="0" cy="0"/>
          <a:chOff x="0" y="0"/>
          <a:chExt cx="0" cy="0"/>
        </a:xfrm>
      </p:grpSpPr>
      <p:sp>
        <p:nvSpPr>
          <p:cNvPr id="319" name="Google Shape;319;p3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0" name="Google Shape;320;p3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1" name="Google Shape;321;p3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2" name="Google Shape;322;p3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323"/>
        <p:cNvGrpSpPr/>
        <p:nvPr/>
      </p:nvGrpSpPr>
      <p:grpSpPr>
        <a:xfrm>
          <a:off x="0" y="0"/>
          <a:ext cx="0" cy="0"/>
          <a:chOff x="0" y="0"/>
          <a:chExt cx="0" cy="0"/>
        </a:xfrm>
      </p:grpSpPr>
      <p:sp>
        <p:nvSpPr>
          <p:cNvPr id="324" name="Google Shape;324;p3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5" name="Google Shape;325;p3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6" name="Google Shape;326;p3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OBJECT_WITH_CAPTION_TEXT">
    <p:spTree>
      <p:nvGrpSpPr>
        <p:cNvPr id="1" name="Shape 327"/>
        <p:cNvGrpSpPr/>
        <p:nvPr/>
      </p:nvGrpSpPr>
      <p:grpSpPr>
        <a:xfrm>
          <a:off x="0" y="0"/>
          <a:ext cx="0" cy="0"/>
          <a:chOff x="0" y="0"/>
          <a:chExt cx="0" cy="0"/>
        </a:xfrm>
      </p:grpSpPr>
      <p:sp>
        <p:nvSpPr>
          <p:cNvPr id="328" name="Google Shape;328;p3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9" name="Google Shape;329;p3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330" name="Google Shape;330;p3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331" name="Google Shape;331;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2" name="Google Shape;332;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3" name="Google Shape;333;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_WITH_CAPTION_TEXT">
    <p:spTree>
      <p:nvGrpSpPr>
        <p:cNvPr id="1" name="Shape 334"/>
        <p:cNvGrpSpPr/>
        <p:nvPr/>
      </p:nvGrpSpPr>
      <p:grpSpPr>
        <a:xfrm>
          <a:off x="0" y="0"/>
          <a:ext cx="0" cy="0"/>
          <a:chOff x="0" y="0"/>
          <a:chExt cx="0" cy="0"/>
        </a:xfrm>
      </p:grpSpPr>
      <p:sp>
        <p:nvSpPr>
          <p:cNvPr id="335" name="Google Shape;335;p4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6" name="Google Shape;336;p40"/>
          <p:cNvSpPr>
            <a:spLocks noGrp="1"/>
          </p:cNvSpPr>
          <p:nvPr>
            <p:ph type="pic" idx="2"/>
          </p:nvPr>
        </p:nvSpPr>
        <p:spPr>
          <a:xfrm>
            <a:off x="5183188" y="987425"/>
            <a:ext cx="6172200" cy="4873625"/>
          </a:xfrm>
          <a:prstGeom prst="rect">
            <a:avLst/>
          </a:prstGeom>
          <a:noFill/>
          <a:ln>
            <a:noFill/>
          </a:ln>
        </p:spPr>
      </p:sp>
      <p:sp>
        <p:nvSpPr>
          <p:cNvPr id="337" name="Google Shape;337;p4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338" name="Google Shape;338;p4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9" name="Google Shape;339;p4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0" name="Google Shape;340;p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matchingName="Title and Vertical Text" type="vertTx">
  <p:cSld name="VERTICAL_TEXT">
    <p:spTree>
      <p:nvGrpSpPr>
        <p:cNvPr id="1" name="Shape 341"/>
        <p:cNvGrpSpPr/>
        <p:nvPr/>
      </p:nvGrpSpPr>
      <p:grpSpPr>
        <a:xfrm>
          <a:off x="0" y="0"/>
          <a:ext cx="0" cy="0"/>
          <a:chOff x="0" y="0"/>
          <a:chExt cx="0" cy="0"/>
        </a:xfrm>
      </p:grpSpPr>
      <p:sp>
        <p:nvSpPr>
          <p:cNvPr id="342" name="Google Shape;342;p4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3" name="Google Shape;343;p4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4" name="Google Shape;344;p4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5" name="Google Shape;345;p4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6" name="Google Shape;346;p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matchingName="Vertical Title and Text" type="vertTitleAndTx">
  <p:cSld name="VERTICAL_TITLE_AND_VERTICAL_TEXT">
    <p:spTree>
      <p:nvGrpSpPr>
        <p:cNvPr id="1" name="Shape 347"/>
        <p:cNvGrpSpPr/>
        <p:nvPr/>
      </p:nvGrpSpPr>
      <p:grpSpPr>
        <a:xfrm>
          <a:off x="0" y="0"/>
          <a:ext cx="0" cy="0"/>
          <a:chOff x="0" y="0"/>
          <a:chExt cx="0" cy="0"/>
        </a:xfrm>
      </p:grpSpPr>
      <p:sp>
        <p:nvSpPr>
          <p:cNvPr id="348" name="Google Shape;348;p4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9" name="Google Shape;349;p4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0" name="Google Shape;350;p4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1" name="Google Shape;351;p4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2" name="Google Shape;352;p4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Aspire and Challenge">
  <p:cSld name="Aspire and Challenge">
    <p:spTree>
      <p:nvGrpSpPr>
        <p:cNvPr id="1" name="Shape 42"/>
        <p:cNvGrpSpPr/>
        <p:nvPr/>
      </p:nvGrpSpPr>
      <p:grpSpPr>
        <a:xfrm>
          <a:off x="0" y="0"/>
          <a:ext cx="0" cy="0"/>
          <a:chOff x="0" y="0"/>
          <a:chExt cx="0" cy="0"/>
        </a:xfrm>
      </p:grpSpPr>
      <p:sp>
        <p:nvSpPr>
          <p:cNvPr id="43" name="Google Shape;43;p5"/>
          <p:cNvSpPr/>
          <p:nvPr/>
        </p:nvSpPr>
        <p:spPr>
          <a:xfrm>
            <a:off x="11645900" y="1053118"/>
            <a:ext cx="520700" cy="522867"/>
          </a:xfrm>
          <a:prstGeom prst="rect">
            <a:avLst/>
          </a:prstGeom>
          <a:solidFill>
            <a:schemeClr val="lt1"/>
          </a:solidFill>
          <a:ln w="400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pic>
        <p:nvPicPr>
          <p:cNvPr id="44" name="Google Shape;44;p5"/>
          <p:cNvPicPr preferRelativeResize="0"/>
          <p:nvPr/>
        </p:nvPicPr>
        <p:blipFill rotWithShape="1">
          <a:blip r:embed="rId2">
            <a:alphaModFix/>
          </a:blip>
          <a:srcRect/>
          <a:stretch/>
        </p:blipFill>
        <p:spPr>
          <a:xfrm>
            <a:off x="581026" y="5152318"/>
            <a:ext cx="1148932" cy="1158588"/>
          </a:xfrm>
          <a:prstGeom prst="rect">
            <a:avLst/>
          </a:prstGeom>
          <a:noFill/>
          <a:ln>
            <a:noFill/>
          </a:ln>
        </p:spPr>
      </p:pic>
      <p:sp>
        <p:nvSpPr>
          <p:cNvPr id="45" name="Google Shape;45;p5"/>
          <p:cNvSpPr txBox="1"/>
          <p:nvPr/>
        </p:nvSpPr>
        <p:spPr>
          <a:xfrm>
            <a:off x="2382419" y="1158719"/>
            <a:ext cx="9489554" cy="1727356"/>
          </a:xfrm>
          <a:prstGeom prst="rect">
            <a:avLst/>
          </a:prstGeom>
          <a:solidFill>
            <a:srgbClr val="F2F2F2"/>
          </a:solidFill>
          <a:ln w="38100" cap="flat" cmpd="sng">
            <a:solidFill>
              <a:srgbClr val="2F2466"/>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7F7F7F"/>
              </a:buClr>
              <a:buSzPts val="2800"/>
              <a:buFont typeface="Arial"/>
              <a:buNone/>
            </a:pPr>
            <a:r>
              <a:rPr lang="en-GB" sz="2800" b="1">
                <a:solidFill>
                  <a:srgbClr val="7F7F7F"/>
                </a:solidFill>
                <a:latin typeface="Calibri"/>
                <a:ea typeface="Calibri"/>
                <a:cs typeface="Calibri"/>
                <a:sym typeface="Calibri"/>
              </a:rPr>
              <a:t>Aspire: </a:t>
            </a:r>
            <a:r>
              <a:rPr lang="en-GB" sz="2400">
                <a:solidFill>
                  <a:srgbClr val="7030A0"/>
                </a:solidFill>
                <a:latin typeface="Calibri"/>
                <a:ea typeface="Calibri"/>
                <a:cs typeface="Calibri"/>
                <a:sym typeface="Calibri"/>
              </a:rPr>
              <a:t> </a:t>
            </a:r>
            <a:endParaRPr/>
          </a:p>
        </p:txBody>
      </p:sp>
      <p:pic>
        <p:nvPicPr>
          <p:cNvPr id="46" name="Google Shape;46;p5" descr="https://cdn.vectorstock.com/i/thumb-large/70/41/a-man-on-the-mountain-top-icon-on-white-vector-15517041.jpg"/>
          <p:cNvPicPr preferRelativeResize="0"/>
          <p:nvPr/>
        </p:nvPicPr>
        <p:blipFill rotWithShape="1">
          <a:blip r:embed="rId3">
            <a:alphaModFix/>
          </a:blip>
          <a:srcRect/>
          <a:stretch/>
        </p:blipFill>
        <p:spPr>
          <a:xfrm>
            <a:off x="219010" y="1232090"/>
            <a:ext cx="1868782" cy="1580613"/>
          </a:xfrm>
          <a:prstGeom prst="rect">
            <a:avLst/>
          </a:prstGeom>
          <a:noFill/>
          <a:ln>
            <a:noFill/>
          </a:ln>
        </p:spPr>
      </p:pic>
      <p:pic>
        <p:nvPicPr>
          <p:cNvPr id="47" name="Google Shape;47;p5"/>
          <p:cNvPicPr preferRelativeResize="0"/>
          <p:nvPr/>
        </p:nvPicPr>
        <p:blipFill rotWithShape="1">
          <a:blip r:embed="rId4">
            <a:alphaModFix/>
          </a:blip>
          <a:srcRect/>
          <a:stretch/>
        </p:blipFill>
        <p:spPr>
          <a:xfrm>
            <a:off x="95721" y="3265599"/>
            <a:ext cx="2119542" cy="1214952"/>
          </a:xfrm>
          <a:prstGeom prst="rect">
            <a:avLst/>
          </a:prstGeom>
          <a:noFill/>
          <a:ln>
            <a:noFill/>
          </a:ln>
        </p:spPr>
      </p:pic>
      <p:sp>
        <p:nvSpPr>
          <p:cNvPr id="48" name="Google Shape;48;p5"/>
          <p:cNvSpPr txBox="1"/>
          <p:nvPr/>
        </p:nvSpPr>
        <p:spPr>
          <a:xfrm>
            <a:off x="2382419" y="3001537"/>
            <a:ext cx="9489554" cy="1743076"/>
          </a:xfrm>
          <a:prstGeom prst="rect">
            <a:avLst/>
          </a:prstGeom>
          <a:solidFill>
            <a:srgbClr val="F2F2F2"/>
          </a:solidFill>
          <a:ln w="38100" cap="flat" cmpd="sng">
            <a:solidFill>
              <a:srgbClr val="9F296B"/>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7F7F7F"/>
              </a:buClr>
              <a:buSzPts val="2800"/>
              <a:buFont typeface="Arial"/>
              <a:buNone/>
            </a:pPr>
            <a:r>
              <a:rPr lang="en-GB" sz="2800" b="1">
                <a:solidFill>
                  <a:srgbClr val="7F7F7F"/>
                </a:solidFill>
                <a:latin typeface="Calibri"/>
                <a:ea typeface="Calibri"/>
                <a:cs typeface="Calibri"/>
                <a:sym typeface="Calibri"/>
              </a:rPr>
              <a:t>Challenge: </a:t>
            </a:r>
            <a:endParaRPr sz="2400" b="1">
              <a:solidFill>
                <a:srgbClr val="7030A0"/>
              </a:solidFill>
              <a:latin typeface="Calibri"/>
              <a:ea typeface="Calibri"/>
              <a:cs typeface="Calibri"/>
              <a:sym typeface="Calibri"/>
            </a:endParaRPr>
          </a:p>
          <a:p>
            <a:pPr marL="0" marR="0" lvl="0" indent="0" algn="l" rtl="0">
              <a:lnSpc>
                <a:spcPct val="90000"/>
              </a:lnSpc>
              <a:spcBef>
                <a:spcPts val="1000"/>
              </a:spcBef>
              <a:spcAft>
                <a:spcPts val="0"/>
              </a:spcAft>
              <a:buClr>
                <a:srgbClr val="7030A0"/>
              </a:buClr>
              <a:buSzPts val="2400"/>
              <a:buFont typeface="Arial"/>
              <a:buNone/>
            </a:pPr>
            <a:r>
              <a:rPr lang="en-GB" sz="2400">
                <a:solidFill>
                  <a:srgbClr val="7030A0"/>
                </a:solidFill>
                <a:latin typeface="Calibri"/>
                <a:ea typeface="Calibri"/>
                <a:cs typeface="Calibri"/>
                <a:sym typeface="Calibri"/>
              </a:rPr>
              <a:t> </a:t>
            </a:r>
            <a:endParaRPr/>
          </a:p>
        </p:txBody>
      </p:sp>
      <p:sp>
        <p:nvSpPr>
          <p:cNvPr id="49" name="Google Shape;49;p5"/>
          <p:cNvSpPr txBox="1"/>
          <p:nvPr/>
        </p:nvSpPr>
        <p:spPr>
          <a:xfrm>
            <a:off x="2382190" y="4860075"/>
            <a:ext cx="4631674" cy="1743077"/>
          </a:xfrm>
          <a:prstGeom prst="rect">
            <a:avLst/>
          </a:prstGeom>
          <a:solidFill>
            <a:srgbClr val="F2F2F2"/>
          </a:solidFill>
          <a:ln w="38100" cap="flat" cmpd="sng">
            <a:solidFill>
              <a:srgbClr val="7F7F7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7F7F7F"/>
              </a:buClr>
              <a:buSzPts val="2000"/>
              <a:buFont typeface="Arial"/>
              <a:buNone/>
            </a:pPr>
            <a:r>
              <a:rPr lang="en-GB" sz="2000" b="1">
                <a:solidFill>
                  <a:srgbClr val="7F7F7F"/>
                </a:solidFill>
                <a:latin typeface="Calibri"/>
                <a:ea typeface="Calibri"/>
                <a:cs typeface="Calibri"/>
                <a:sym typeface="Calibri"/>
              </a:rPr>
              <a:t>Subject Key Terms: </a:t>
            </a:r>
            <a:endParaRPr sz="1800" b="1">
              <a:solidFill>
                <a:srgbClr val="7030A0"/>
              </a:solidFill>
              <a:latin typeface="Calibri"/>
              <a:ea typeface="Calibri"/>
              <a:cs typeface="Calibri"/>
              <a:sym typeface="Calibri"/>
            </a:endParaRPr>
          </a:p>
          <a:p>
            <a:pPr marL="0" marR="0" lvl="0" indent="0" algn="l" rtl="0">
              <a:lnSpc>
                <a:spcPct val="90000"/>
              </a:lnSpc>
              <a:spcBef>
                <a:spcPts val="1000"/>
              </a:spcBef>
              <a:spcAft>
                <a:spcPts val="0"/>
              </a:spcAft>
              <a:buClr>
                <a:srgbClr val="7030A0"/>
              </a:buClr>
              <a:buSzPts val="2400"/>
              <a:buFont typeface="Arial"/>
              <a:buNone/>
            </a:pPr>
            <a:r>
              <a:rPr lang="en-GB" sz="2400">
                <a:solidFill>
                  <a:srgbClr val="7030A0"/>
                </a:solidFill>
                <a:latin typeface="Calibri"/>
                <a:ea typeface="Calibri"/>
                <a:cs typeface="Calibri"/>
                <a:sym typeface="Calibri"/>
              </a:rPr>
              <a:t> </a:t>
            </a:r>
            <a:endParaRPr/>
          </a:p>
        </p:txBody>
      </p:sp>
      <p:sp>
        <p:nvSpPr>
          <p:cNvPr id="50" name="Google Shape;50;p5"/>
          <p:cNvSpPr txBox="1">
            <a:spLocks noGrp="1"/>
          </p:cNvSpPr>
          <p:nvPr>
            <p:ph type="body" idx="1"/>
          </p:nvPr>
        </p:nvSpPr>
        <p:spPr>
          <a:xfrm>
            <a:off x="2382191" y="5307715"/>
            <a:ext cx="4631674" cy="1308326"/>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400"/>
              </a:spcBef>
              <a:spcAft>
                <a:spcPts val="0"/>
              </a:spcAft>
              <a:buClr>
                <a:schemeClr val="accent2"/>
              </a:buClr>
              <a:buSzPts val="1840"/>
              <a:buFont typeface="Noto Sans Symbols"/>
              <a:buNone/>
              <a:defRPr sz="2000" b="0" i="0" u="none" strike="noStrike" cap="none">
                <a:solidFill>
                  <a:srgbClr val="462B72"/>
                </a:solidFill>
                <a:latin typeface="Calibri"/>
                <a:ea typeface="Calibri"/>
                <a:cs typeface="Calibri"/>
                <a:sym typeface="Calibri"/>
              </a:defRPr>
            </a:lvl1pPr>
            <a:lvl2pPr marL="914400" marR="0" lvl="1" indent="-228600" algn="l" rtl="0">
              <a:spcBef>
                <a:spcPts val="600"/>
              </a:spcBef>
              <a:spcAft>
                <a:spcPts val="0"/>
              </a:spcAft>
              <a:buClr>
                <a:schemeClr val="accent2"/>
              </a:buClr>
              <a:buSzPts val="1656"/>
              <a:buFont typeface="Noto Sans Symbols"/>
              <a:buNone/>
              <a:defRPr sz="1800" b="0" i="0" u="none" strike="noStrike" cap="none">
                <a:solidFill>
                  <a:srgbClr val="462B72"/>
                </a:solidFill>
                <a:latin typeface="Calibri"/>
                <a:ea typeface="Calibri"/>
                <a:cs typeface="Calibri"/>
                <a:sym typeface="Calibri"/>
              </a:defRPr>
            </a:lvl2pPr>
            <a:lvl3pPr marL="1371600" marR="0" lvl="2" indent="-322072" algn="l" rtl="0">
              <a:spcBef>
                <a:spcPts val="600"/>
              </a:spcBef>
              <a:spcAft>
                <a:spcPts val="0"/>
              </a:spcAft>
              <a:buClr>
                <a:schemeClr val="accent2"/>
              </a:buClr>
              <a:buSzPts val="1472"/>
              <a:buFont typeface="Noto Sans Symbols"/>
              <a:buChar char="◼"/>
              <a:defRPr sz="1600" b="0" i="0" u="none" strike="noStrike" cap="none">
                <a:solidFill>
                  <a:srgbClr val="462B72"/>
                </a:solidFill>
                <a:latin typeface="Calibri"/>
                <a:ea typeface="Calibri"/>
                <a:cs typeface="Calibri"/>
                <a:sym typeface="Calibri"/>
              </a:defRPr>
            </a:lvl3pPr>
            <a:lvl4pPr marL="1828800" marR="0" lvl="3" indent="-310388" algn="l" rtl="0">
              <a:spcBef>
                <a:spcPts val="600"/>
              </a:spcBef>
              <a:spcAft>
                <a:spcPts val="0"/>
              </a:spcAft>
              <a:buClr>
                <a:schemeClr val="accent2"/>
              </a:buClr>
              <a:buSzPts val="1288"/>
              <a:buFont typeface="Noto Sans Symbols"/>
              <a:buChar char="◼"/>
              <a:defRPr sz="1400" b="0" i="0" u="none" strike="noStrike" cap="none">
                <a:solidFill>
                  <a:srgbClr val="462B72"/>
                </a:solidFill>
                <a:latin typeface="Calibri"/>
                <a:ea typeface="Calibri"/>
                <a:cs typeface="Calibri"/>
                <a:sym typeface="Calibri"/>
              </a:defRPr>
            </a:lvl4pPr>
            <a:lvl5pPr marL="2286000" marR="0" lvl="4" indent="-310388" algn="l" rtl="0">
              <a:spcBef>
                <a:spcPts val="600"/>
              </a:spcBef>
              <a:spcAft>
                <a:spcPts val="0"/>
              </a:spcAft>
              <a:buClr>
                <a:schemeClr val="accent2"/>
              </a:buClr>
              <a:buSzPts val="1288"/>
              <a:buFont typeface="Noto Sans Symbols"/>
              <a:buChar char="◼"/>
              <a:defRPr sz="1400" b="0" i="0" u="none" strike="noStrike" cap="none">
                <a:solidFill>
                  <a:srgbClr val="462B72"/>
                </a:solidFill>
                <a:latin typeface="Calibri"/>
                <a:ea typeface="Calibri"/>
                <a:cs typeface="Calibri"/>
                <a:sym typeface="Calibri"/>
              </a:defRPr>
            </a:lvl5pPr>
            <a:lvl6pPr marL="2743200" marR="0" lvl="5" indent="-298704" algn="l" rtl="0">
              <a:spcBef>
                <a:spcPts val="600"/>
              </a:spcBef>
              <a:spcAft>
                <a:spcPts val="0"/>
              </a:spcAft>
              <a:buClr>
                <a:schemeClr val="accent2"/>
              </a:buClr>
              <a:buSzPts val="1104"/>
              <a:buFont typeface="Noto Sans Symbols"/>
              <a:buChar char="◼"/>
              <a:defRPr sz="1200" b="0" i="0" u="none" strike="noStrike" cap="none">
                <a:solidFill>
                  <a:schemeClr val="dk2"/>
                </a:solidFill>
                <a:latin typeface="Calibri"/>
                <a:ea typeface="Calibri"/>
                <a:cs typeface="Calibri"/>
                <a:sym typeface="Calibri"/>
              </a:defRPr>
            </a:lvl6pPr>
            <a:lvl7pPr marL="3200400" marR="0" lvl="6" indent="-298704" algn="l" rtl="0">
              <a:spcBef>
                <a:spcPts val="600"/>
              </a:spcBef>
              <a:spcAft>
                <a:spcPts val="0"/>
              </a:spcAft>
              <a:buClr>
                <a:schemeClr val="accent2"/>
              </a:buClr>
              <a:buSzPts val="1104"/>
              <a:buFont typeface="Noto Sans Symbols"/>
              <a:buChar char="◼"/>
              <a:defRPr sz="1200" b="0" i="0" u="none" strike="noStrike" cap="none">
                <a:solidFill>
                  <a:schemeClr val="dk2"/>
                </a:solidFill>
                <a:latin typeface="Calibri"/>
                <a:ea typeface="Calibri"/>
                <a:cs typeface="Calibri"/>
                <a:sym typeface="Calibri"/>
              </a:defRPr>
            </a:lvl7pPr>
            <a:lvl8pPr marL="3657600" marR="0" lvl="7" indent="-298703" algn="l" rtl="0">
              <a:spcBef>
                <a:spcPts val="600"/>
              </a:spcBef>
              <a:spcAft>
                <a:spcPts val="0"/>
              </a:spcAft>
              <a:buClr>
                <a:schemeClr val="accent2"/>
              </a:buClr>
              <a:buSzPts val="1104"/>
              <a:buFont typeface="Noto Sans Symbols"/>
              <a:buChar char="◼"/>
              <a:defRPr sz="1200" b="0" i="0" u="none" strike="noStrike" cap="none">
                <a:solidFill>
                  <a:schemeClr val="dk2"/>
                </a:solidFill>
                <a:latin typeface="Calibri"/>
                <a:ea typeface="Calibri"/>
                <a:cs typeface="Calibri"/>
                <a:sym typeface="Calibri"/>
              </a:defRPr>
            </a:lvl8pPr>
            <a:lvl9pPr marL="4114800" marR="0" lvl="8" indent="-298703" algn="l" rtl="0">
              <a:spcBef>
                <a:spcPts val="600"/>
              </a:spcBef>
              <a:spcAft>
                <a:spcPts val="600"/>
              </a:spcAft>
              <a:buClr>
                <a:schemeClr val="accent2"/>
              </a:buClr>
              <a:buSzPts val="1104"/>
              <a:buFont typeface="Noto Sans Symbols"/>
              <a:buChar char="◼"/>
              <a:defRPr sz="1200" b="0" i="0" u="none" strike="noStrike" cap="none">
                <a:solidFill>
                  <a:schemeClr val="dk2"/>
                </a:solidFill>
                <a:latin typeface="Calibri"/>
                <a:ea typeface="Calibri"/>
                <a:cs typeface="Calibri"/>
                <a:sym typeface="Calibri"/>
              </a:defRPr>
            </a:lvl9pPr>
          </a:lstStyle>
          <a:p>
            <a:endParaRPr/>
          </a:p>
        </p:txBody>
      </p:sp>
      <p:sp>
        <p:nvSpPr>
          <p:cNvPr id="51" name="Google Shape;51;p5"/>
          <p:cNvSpPr txBox="1">
            <a:spLocks noGrp="1"/>
          </p:cNvSpPr>
          <p:nvPr>
            <p:ph type="body" idx="2"/>
          </p:nvPr>
        </p:nvSpPr>
        <p:spPr>
          <a:xfrm>
            <a:off x="2382838" y="3456681"/>
            <a:ext cx="9488487" cy="1287932"/>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400"/>
              </a:spcBef>
              <a:spcAft>
                <a:spcPts val="0"/>
              </a:spcAft>
              <a:buClr>
                <a:schemeClr val="accent2"/>
              </a:buClr>
              <a:buSzPts val="1840"/>
              <a:buFont typeface="Noto Sans Symbols"/>
              <a:buNone/>
              <a:defRPr sz="2000" b="0" i="0" u="none" strike="noStrike" cap="none">
                <a:solidFill>
                  <a:srgbClr val="462B72"/>
                </a:solidFill>
                <a:latin typeface="Calibri"/>
                <a:ea typeface="Calibri"/>
                <a:cs typeface="Calibri"/>
                <a:sym typeface="Calibri"/>
              </a:defRPr>
            </a:lvl1pPr>
            <a:lvl2pPr marL="914400" marR="0" lvl="1" indent="-228600" algn="l" rtl="0">
              <a:spcBef>
                <a:spcPts val="600"/>
              </a:spcBef>
              <a:spcAft>
                <a:spcPts val="0"/>
              </a:spcAft>
              <a:buClr>
                <a:schemeClr val="accent2"/>
              </a:buClr>
              <a:buSzPts val="1656"/>
              <a:buFont typeface="Noto Sans Symbols"/>
              <a:buNone/>
              <a:defRPr sz="1800" b="0" i="0" u="none" strike="noStrike" cap="none">
                <a:solidFill>
                  <a:srgbClr val="462B72"/>
                </a:solidFill>
                <a:latin typeface="Calibri"/>
                <a:ea typeface="Calibri"/>
                <a:cs typeface="Calibri"/>
                <a:sym typeface="Calibri"/>
              </a:defRPr>
            </a:lvl2pPr>
            <a:lvl3pPr marL="1371600" marR="0" lvl="2" indent="-322072" algn="l" rtl="0">
              <a:spcBef>
                <a:spcPts val="600"/>
              </a:spcBef>
              <a:spcAft>
                <a:spcPts val="0"/>
              </a:spcAft>
              <a:buClr>
                <a:schemeClr val="accent2"/>
              </a:buClr>
              <a:buSzPts val="1472"/>
              <a:buFont typeface="Noto Sans Symbols"/>
              <a:buChar char="◼"/>
              <a:defRPr sz="1600" b="0" i="0" u="none" strike="noStrike" cap="none">
                <a:solidFill>
                  <a:srgbClr val="462B72"/>
                </a:solidFill>
                <a:latin typeface="Calibri"/>
                <a:ea typeface="Calibri"/>
                <a:cs typeface="Calibri"/>
                <a:sym typeface="Calibri"/>
              </a:defRPr>
            </a:lvl3pPr>
            <a:lvl4pPr marL="1828800" marR="0" lvl="3" indent="-310388" algn="l" rtl="0">
              <a:spcBef>
                <a:spcPts val="600"/>
              </a:spcBef>
              <a:spcAft>
                <a:spcPts val="0"/>
              </a:spcAft>
              <a:buClr>
                <a:schemeClr val="accent2"/>
              </a:buClr>
              <a:buSzPts val="1288"/>
              <a:buFont typeface="Noto Sans Symbols"/>
              <a:buChar char="◼"/>
              <a:defRPr sz="1400" b="0" i="0" u="none" strike="noStrike" cap="none">
                <a:solidFill>
                  <a:srgbClr val="462B72"/>
                </a:solidFill>
                <a:latin typeface="Calibri"/>
                <a:ea typeface="Calibri"/>
                <a:cs typeface="Calibri"/>
                <a:sym typeface="Calibri"/>
              </a:defRPr>
            </a:lvl4pPr>
            <a:lvl5pPr marL="2286000" marR="0" lvl="4" indent="-310388" algn="l" rtl="0">
              <a:spcBef>
                <a:spcPts val="600"/>
              </a:spcBef>
              <a:spcAft>
                <a:spcPts val="0"/>
              </a:spcAft>
              <a:buClr>
                <a:schemeClr val="accent2"/>
              </a:buClr>
              <a:buSzPts val="1288"/>
              <a:buFont typeface="Noto Sans Symbols"/>
              <a:buChar char="◼"/>
              <a:defRPr sz="1400" b="0" i="0" u="none" strike="noStrike" cap="none">
                <a:solidFill>
                  <a:srgbClr val="462B72"/>
                </a:solidFill>
                <a:latin typeface="Calibri"/>
                <a:ea typeface="Calibri"/>
                <a:cs typeface="Calibri"/>
                <a:sym typeface="Calibri"/>
              </a:defRPr>
            </a:lvl5pPr>
            <a:lvl6pPr marL="2743200" marR="0" lvl="5" indent="-298704" algn="l" rtl="0">
              <a:spcBef>
                <a:spcPts val="600"/>
              </a:spcBef>
              <a:spcAft>
                <a:spcPts val="0"/>
              </a:spcAft>
              <a:buClr>
                <a:schemeClr val="accent2"/>
              </a:buClr>
              <a:buSzPts val="1104"/>
              <a:buFont typeface="Noto Sans Symbols"/>
              <a:buChar char="◼"/>
              <a:defRPr sz="1200" b="0" i="0" u="none" strike="noStrike" cap="none">
                <a:solidFill>
                  <a:schemeClr val="dk2"/>
                </a:solidFill>
                <a:latin typeface="Calibri"/>
                <a:ea typeface="Calibri"/>
                <a:cs typeface="Calibri"/>
                <a:sym typeface="Calibri"/>
              </a:defRPr>
            </a:lvl6pPr>
            <a:lvl7pPr marL="3200400" marR="0" lvl="6" indent="-298704" algn="l" rtl="0">
              <a:spcBef>
                <a:spcPts val="600"/>
              </a:spcBef>
              <a:spcAft>
                <a:spcPts val="0"/>
              </a:spcAft>
              <a:buClr>
                <a:schemeClr val="accent2"/>
              </a:buClr>
              <a:buSzPts val="1104"/>
              <a:buFont typeface="Noto Sans Symbols"/>
              <a:buChar char="◼"/>
              <a:defRPr sz="1200" b="0" i="0" u="none" strike="noStrike" cap="none">
                <a:solidFill>
                  <a:schemeClr val="dk2"/>
                </a:solidFill>
                <a:latin typeface="Calibri"/>
                <a:ea typeface="Calibri"/>
                <a:cs typeface="Calibri"/>
                <a:sym typeface="Calibri"/>
              </a:defRPr>
            </a:lvl7pPr>
            <a:lvl8pPr marL="3657600" marR="0" lvl="7" indent="-298703" algn="l" rtl="0">
              <a:spcBef>
                <a:spcPts val="600"/>
              </a:spcBef>
              <a:spcAft>
                <a:spcPts val="0"/>
              </a:spcAft>
              <a:buClr>
                <a:schemeClr val="accent2"/>
              </a:buClr>
              <a:buSzPts val="1104"/>
              <a:buFont typeface="Noto Sans Symbols"/>
              <a:buChar char="◼"/>
              <a:defRPr sz="1200" b="0" i="0" u="none" strike="noStrike" cap="none">
                <a:solidFill>
                  <a:schemeClr val="dk2"/>
                </a:solidFill>
                <a:latin typeface="Calibri"/>
                <a:ea typeface="Calibri"/>
                <a:cs typeface="Calibri"/>
                <a:sym typeface="Calibri"/>
              </a:defRPr>
            </a:lvl8pPr>
            <a:lvl9pPr marL="4114800" marR="0" lvl="8" indent="-298703" algn="l" rtl="0">
              <a:spcBef>
                <a:spcPts val="600"/>
              </a:spcBef>
              <a:spcAft>
                <a:spcPts val="600"/>
              </a:spcAft>
              <a:buClr>
                <a:schemeClr val="accent2"/>
              </a:buClr>
              <a:buSzPts val="1104"/>
              <a:buFont typeface="Noto Sans Symbols"/>
              <a:buChar char="◼"/>
              <a:defRPr sz="1200" b="0" i="0" u="none" strike="noStrike" cap="none">
                <a:solidFill>
                  <a:schemeClr val="dk2"/>
                </a:solidFill>
                <a:latin typeface="Calibri"/>
                <a:ea typeface="Calibri"/>
                <a:cs typeface="Calibri"/>
                <a:sym typeface="Calibri"/>
              </a:defRPr>
            </a:lvl9pPr>
          </a:lstStyle>
          <a:p>
            <a:endParaRPr/>
          </a:p>
        </p:txBody>
      </p:sp>
      <p:sp>
        <p:nvSpPr>
          <p:cNvPr id="52" name="Google Shape;52;p5"/>
          <p:cNvSpPr txBox="1">
            <a:spLocks noGrp="1"/>
          </p:cNvSpPr>
          <p:nvPr>
            <p:ph type="body" idx="3"/>
          </p:nvPr>
        </p:nvSpPr>
        <p:spPr>
          <a:xfrm>
            <a:off x="2382838" y="1575985"/>
            <a:ext cx="9488487" cy="1310089"/>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400"/>
              </a:spcBef>
              <a:spcAft>
                <a:spcPts val="0"/>
              </a:spcAft>
              <a:buClr>
                <a:schemeClr val="accent2"/>
              </a:buClr>
              <a:buSzPts val="1840"/>
              <a:buFont typeface="Noto Sans Symbols"/>
              <a:buNone/>
              <a:defRPr sz="2000" b="0" i="0" u="none" strike="noStrike" cap="none">
                <a:solidFill>
                  <a:srgbClr val="462B72"/>
                </a:solidFill>
                <a:latin typeface="Calibri"/>
                <a:ea typeface="Calibri"/>
                <a:cs typeface="Calibri"/>
                <a:sym typeface="Calibri"/>
              </a:defRPr>
            </a:lvl1pPr>
            <a:lvl2pPr marL="914400" marR="0" lvl="1" indent="-228600" algn="l" rtl="0">
              <a:spcBef>
                <a:spcPts val="600"/>
              </a:spcBef>
              <a:spcAft>
                <a:spcPts val="0"/>
              </a:spcAft>
              <a:buClr>
                <a:schemeClr val="accent2"/>
              </a:buClr>
              <a:buSzPts val="1656"/>
              <a:buFont typeface="Noto Sans Symbols"/>
              <a:buNone/>
              <a:defRPr sz="1800" b="0" i="0" u="none" strike="noStrike" cap="none">
                <a:solidFill>
                  <a:srgbClr val="462B72"/>
                </a:solidFill>
                <a:latin typeface="Calibri"/>
                <a:ea typeface="Calibri"/>
                <a:cs typeface="Calibri"/>
                <a:sym typeface="Calibri"/>
              </a:defRPr>
            </a:lvl2pPr>
            <a:lvl3pPr marL="1371600" marR="0" lvl="2" indent="-322072" algn="l" rtl="0">
              <a:spcBef>
                <a:spcPts val="600"/>
              </a:spcBef>
              <a:spcAft>
                <a:spcPts val="0"/>
              </a:spcAft>
              <a:buClr>
                <a:schemeClr val="accent2"/>
              </a:buClr>
              <a:buSzPts val="1472"/>
              <a:buFont typeface="Noto Sans Symbols"/>
              <a:buChar char="◼"/>
              <a:defRPr sz="1600" b="0" i="0" u="none" strike="noStrike" cap="none">
                <a:solidFill>
                  <a:srgbClr val="462B72"/>
                </a:solidFill>
                <a:latin typeface="Calibri"/>
                <a:ea typeface="Calibri"/>
                <a:cs typeface="Calibri"/>
                <a:sym typeface="Calibri"/>
              </a:defRPr>
            </a:lvl3pPr>
            <a:lvl4pPr marL="1828800" marR="0" lvl="3" indent="-310388" algn="l" rtl="0">
              <a:spcBef>
                <a:spcPts val="600"/>
              </a:spcBef>
              <a:spcAft>
                <a:spcPts val="0"/>
              </a:spcAft>
              <a:buClr>
                <a:schemeClr val="accent2"/>
              </a:buClr>
              <a:buSzPts val="1288"/>
              <a:buFont typeface="Noto Sans Symbols"/>
              <a:buChar char="◼"/>
              <a:defRPr sz="1400" b="0" i="0" u="none" strike="noStrike" cap="none">
                <a:solidFill>
                  <a:srgbClr val="462B72"/>
                </a:solidFill>
                <a:latin typeface="Calibri"/>
                <a:ea typeface="Calibri"/>
                <a:cs typeface="Calibri"/>
                <a:sym typeface="Calibri"/>
              </a:defRPr>
            </a:lvl4pPr>
            <a:lvl5pPr marL="2286000" marR="0" lvl="4" indent="-310388" algn="l" rtl="0">
              <a:spcBef>
                <a:spcPts val="600"/>
              </a:spcBef>
              <a:spcAft>
                <a:spcPts val="0"/>
              </a:spcAft>
              <a:buClr>
                <a:schemeClr val="accent2"/>
              </a:buClr>
              <a:buSzPts val="1288"/>
              <a:buFont typeface="Noto Sans Symbols"/>
              <a:buChar char="◼"/>
              <a:defRPr sz="1400" b="0" i="0" u="none" strike="noStrike" cap="none">
                <a:solidFill>
                  <a:srgbClr val="462B72"/>
                </a:solidFill>
                <a:latin typeface="Calibri"/>
                <a:ea typeface="Calibri"/>
                <a:cs typeface="Calibri"/>
                <a:sym typeface="Calibri"/>
              </a:defRPr>
            </a:lvl5pPr>
            <a:lvl6pPr marL="2743200" marR="0" lvl="5" indent="-298704" algn="l" rtl="0">
              <a:spcBef>
                <a:spcPts val="600"/>
              </a:spcBef>
              <a:spcAft>
                <a:spcPts val="0"/>
              </a:spcAft>
              <a:buClr>
                <a:schemeClr val="accent2"/>
              </a:buClr>
              <a:buSzPts val="1104"/>
              <a:buFont typeface="Noto Sans Symbols"/>
              <a:buChar char="◼"/>
              <a:defRPr sz="1200" b="0" i="0" u="none" strike="noStrike" cap="none">
                <a:solidFill>
                  <a:schemeClr val="dk2"/>
                </a:solidFill>
                <a:latin typeface="Calibri"/>
                <a:ea typeface="Calibri"/>
                <a:cs typeface="Calibri"/>
                <a:sym typeface="Calibri"/>
              </a:defRPr>
            </a:lvl6pPr>
            <a:lvl7pPr marL="3200400" marR="0" lvl="6" indent="-298704" algn="l" rtl="0">
              <a:spcBef>
                <a:spcPts val="600"/>
              </a:spcBef>
              <a:spcAft>
                <a:spcPts val="0"/>
              </a:spcAft>
              <a:buClr>
                <a:schemeClr val="accent2"/>
              </a:buClr>
              <a:buSzPts val="1104"/>
              <a:buFont typeface="Noto Sans Symbols"/>
              <a:buChar char="◼"/>
              <a:defRPr sz="1200" b="0" i="0" u="none" strike="noStrike" cap="none">
                <a:solidFill>
                  <a:schemeClr val="dk2"/>
                </a:solidFill>
                <a:latin typeface="Calibri"/>
                <a:ea typeface="Calibri"/>
                <a:cs typeface="Calibri"/>
                <a:sym typeface="Calibri"/>
              </a:defRPr>
            </a:lvl7pPr>
            <a:lvl8pPr marL="3657600" marR="0" lvl="7" indent="-298703" algn="l" rtl="0">
              <a:spcBef>
                <a:spcPts val="600"/>
              </a:spcBef>
              <a:spcAft>
                <a:spcPts val="0"/>
              </a:spcAft>
              <a:buClr>
                <a:schemeClr val="accent2"/>
              </a:buClr>
              <a:buSzPts val="1104"/>
              <a:buFont typeface="Noto Sans Symbols"/>
              <a:buChar char="◼"/>
              <a:defRPr sz="1200" b="0" i="0" u="none" strike="noStrike" cap="none">
                <a:solidFill>
                  <a:schemeClr val="dk2"/>
                </a:solidFill>
                <a:latin typeface="Calibri"/>
                <a:ea typeface="Calibri"/>
                <a:cs typeface="Calibri"/>
                <a:sym typeface="Calibri"/>
              </a:defRPr>
            </a:lvl8pPr>
            <a:lvl9pPr marL="4114800" marR="0" lvl="8" indent="-298703" algn="l" rtl="0">
              <a:spcBef>
                <a:spcPts val="600"/>
              </a:spcBef>
              <a:spcAft>
                <a:spcPts val="600"/>
              </a:spcAft>
              <a:buClr>
                <a:schemeClr val="accent2"/>
              </a:buClr>
              <a:buSzPts val="1104"/>
              <a:buFont typeface="Noto Sans Symbols"/>
              <a:buChar char="◼"/>
              <a:defRPr sz="1200" b="0" i="0" u="none" strike="noStrike" cap="none">
                <a:solidFill>
                  <a:schemeClr val="dk2"/>
                </a:solidFill>
                <a:latin typeface="Calibri"/>
                <a:ea typeface="Calibri"/>
                <a:cs typeface="Calibri"/>
                <a:sym typeface="Calibri"/>
              </a:defRPr>
            </a:lvl9pPr>
          </a:lstStyle>
          <a:p>
            <a:endParaRPr/>
          </a:p>
        </p:txBody>
      </p:sp>
      <p:sp>
        <p:nvSpPr>
          <p:cNvPr id="53" name="Google Shape;53;p5"/>
          <p:cNvSpPr txBox="1"/>
          <p:nvPr/>
        </p:nvSpPr>
        <p:spPr>
          <a:xfrm>
            <a:off x="7239001" y="4860074"/>
            <a:ext cx="4631674" cy="1743077"/>
          </a:xfrm>
          <a:prstGeom prst="rect">
            <a:avLst/>
          </a:prstGeom>
          <a:solidFill>
            <a:srgbClr val="F2F2F2"/>
          </a:solidFill>
          <a:ln w="38100" cap="flat" cmpd="sng">
            <a:solidFill>
              <a:srgbClr val="7F7F7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7F7F7F"/>
              </a:buClr>
              <a:buSzPts val="2000"/>
              <a:buFont typeface="Arial"/>
              <a:buNone/>
            </a:pPr>
            <a:r>
              <a:rPr lang="en-GB" sz="2000" b="1">
                <a:solidFill>
                  <a:srgbClr val="7F7F7F"/>
                </a:solidFill>
                <a:latin typeface="Calibri"/>
                <a:ea typeface="Calibri"/>
                <a:cs typeface="Calibri"/>
                <a:sym typeface="Calibri"/>
              </a:rPr>
              <a:t>‘Dirty 30’ word:</a:t>
            </a:r>
            <a:endParaRPr sz="2000" b="1">
              <a:solidFill>
                <a:srgbClr val="7F7F7F"/>
              </a:solidFill>
              <a:latin typeface="Calibri"/>
              <a:ea typeface="Calibri"/>
              <a:cs typeface="Calibri"/>
              <a:sym typeface="Calibri"/>
            </a:endParaRPr>
          </a:p>
        </p:txBody>
      </p:sp>
      <p:sp>
        <p:nvSpPr>
          <p:cNvPr id="54" name="Google Shape;54;p5"/>
          <p:cNvSpPr txBox="1">
            <a:spLocks noGrp="1"/>
          </p:cNvSpPr>
          <p:nvPr>
            <p:ph type="body" idx="4"/>
          </p:nvPr>
        </p:nvSpPr>
        <p:spPr>
          <a:xfrm>
            <a:off x="7239001" y="5294825"/>
            <a:ext cx="4631674" cy="1308326"/>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400"/>
              </a:spcBef>
              <a:spcAft>
                <a:spcPts val="0"/>
              </a:spcAft>
              <a:buClr>
                <a:schemeClr val="accent2"/>
              </a:buClr>
              <a:buSzPts val="1840"/>
              <a:buFont typeface="Noto Sans Symbols"/>
              <a:buNone/>
              <a:defRPr sz="2000" b="0" i="0" u="none" strike="noStrike" cap="none">
                <a:solidFill>
                  <a:srgbClr val="462B72"/>
                </a:solidFill>
                <a:latin typeface="Calibri"/>
                <a:ea typeface="Calibri"/>
                <a:cs typeface="Calibri"/>
                <a:sym typeface="Calibri"/>
              </a:defRPr>
            </a:lvl1pPr>
            <a:lvl2pPr marL="914400" marR="0" lvl="1" indent="-228600" algn="l" rtl="0">
              <a:spcBef>
                <a:spcPts val="600"/>
              </a:spcBef>
              <a:spcAft>
                <a:spcPts val="0"/>
              </a:spcAft>
              <a:buClr>
                <a:schemeClr val="accent2"/>
              </a:buClr>
              <a:buSzPts val="1656"/>
              <a:buFont typeface="Noto Sans Symbols"/>
              <a:buNone/>
              <a:defRPr sz="1800" b="0" i="0" u="none" strike="noStrike" cap="none">
                <a:solidFill>
                  <a:srgbClr val="462B72"/>
                </a:solidFill>
                <a:latin typeface="Calibri"/>
                <a:ea typeface="Calibri"/>
                <a:cs typeface="Calibri"/>
                <a:sym typeface="Calibri"/>
              </a:defRPr>
            </a:lvl2pPr>
            <a:lvl3pPr marL="1371600" marR="0" lvl="2" indent="-322072" algn="l" rtl="0">
              <a:spcBef>
                <a:spcPts val="600"/>
              </a:spcBef>
              <a:spcAft>
                <a:spcPts val="0"/>
              </a:spcAft>
              <a:buClr>
                <a:schemeClr val="accent2"/>
              </a:buClr>
              <a:buSzPts val="1472"/>
              <a:buFont typeface="Noto Sans Symbols"/>
              <a:buChar char="◼"/>
              <a:defRPr sz="1600" b="0" i="0" u="none" strike="noStrike" cap="none">
                <a:solidFill>
                  <a:srgbClr val="462B72"/>
                </a:solidFill>
                <a:latin typeface="Calibri"/>
                <a:ea typeface="Calibri"/>
                <a:cs typeface="Calibri"/>
                <a:sym typeface="Calibri"/>
              </a:defRPr>
            </a:lvl3pPr>
            <a:lvl4pPr marL="1828800" marR="0" lvl="3" indent="-310388" algn="l" rtl="0">
              <a:spcBef>
                <a:spcPts val="600"/>
              </a:spcBef>
              <a:spcAft>
                <a:spcPts val="0"/>
              </a:spcAft>
              <a:buClr>
                <a:schemeClr val="accent2"/>
              </a:buClr>
              <a:buSzPts val="1288"/>
              <a:buFont typeface="Noto Sans Symbols"/>
              <a:buChar char="◼"/>
              <a:defRPr sz="1400" b="0" i="0" u="none" strike="noStrike" cap="none">
                <a:solidFill>
                  <a:srgbClr val="462B72"/>
                </a:solidFill>
                <a:latin typeface="Calibri"/>
                <a:ea typeface="Calibri"/>
                <a:cs typeface="Calibri"/>
                <a:sym typeface="Calibri"/>
              </a:defRPr>
            </a:lvl4pPr>
            <a:lvl5pPr marL="2286000" marR="0" lvl="4" indent="-310388" algn="l" rtl="0">
              <a:spcBef>
                <a:spcPts val="600"/>
              </a:spcBef>
              <a:spcAft>
                <a:spcPts val="0"/>
              </a:spcAft>
              <a:buClr>
                <a:schemeClr val="accent2"/>
              </a:buClr>
              <a:buSzPts val="1288"/>
              <a:buFont typeface="Noto Sans Symbols"/>
              <a:buChar char="◼"/>
              <a:defRPr sz="1400" b="0" i="0" u="none" strike="noStrike" cap="none">
                <a:solidFill>
                  <a:srgbClr val="462B72"/>
                </a:solidFill>
                <a:latin typeface="Calibri"/>
                <a:ea typeface="Calibri"/>
                <a:cs typeface="Calibri"/>
                <a:sym typeface="Calibri"/>
              </a:defRPr>
            </a:lvl5pPr>
            <a:lvl6pPr marL="2743200" marR="0" lvl="5" indent="-298704" algn="l" rtl="0">
              <a:spcBef>
                <a:spcPts val="600"/>
              </a:spcBef>
              <a:spcAft>
                <a:spcPts val="0"/>
              </a:spcAft>
              <a:buClr>
                <a:schemeClr val="accent2"/>
              </a:buClr>
              <a:buSzPts val="1104"/>
              <a:buFont typeface="Noto Sans Symbols"/>
              <a:buChar char="◼"/>
              <a:defRPr sz="1200" b="0" i="0" u="none" strike="noStrike" cap="none">
                <a:solidFill>
                  <a:schemeClr val="dk2"/>
                </a:solidFill>
                <a:latin typeface="Calibri"/>
                <a:ea typeface="Calibri"/>
                <a:cs typeface="Calibri"/>
                <a:sym typeface="Calibri"/>
              </a:defRPr>
            </a:lvl6pPr>
            <a:lvl7pPr marL="3200400" marR="0" lvl="6" indent="-298704" algn="l" rtl="0">
              <a:spcBef>
                <a:spcPts val="600"/>
              </a:spcBef>
              <a:spcAft>
                <a:spcPts val="0"/>
              </a:spcAft>
              <a:buClr>
                <a:schemeClr val="accent2"/>
              </a:buClr>
              <a:buSzPts val="1104"/>
              <a:buFont typeface="Noto Sans Symbols"/>
              <a:buChar char="◼"/>
              <a:defRPr sz="1200" b="0" i="0" u="none" strike="noStrike" cap="none">
                <a:solidFill>
                  <a:schemeClr val="dk2"/>
                </a:solidFill>
                <a:latin typeface="Calibri"/>
                <a:ea typeface="Calibri"/>
                <a:cs typeface="Calibri"/>
                <a:sym typeface="Calibri"/>
              </a:defRPr>
            </a:lvl7pPr>
            <a:lvl8pPr marL="3657600" marR="0" lvl="7" indent="-298703" algn="l" rtl="0">
              <a:spcBef>
                <a:spcPts val="600"/>
              </a:spcBef>
              <a:spcAft>
                <a:spcPts val="0"/>
              </a:spcAft>
              <a:buClr>
                <a:schemeClr val="accent2"/>
              </a:buClr>
              <a:buSzPts val="1104"/>
              <a:buFont typeface="Noto Sans Symbols"/>
              <a:buChar char="◼"/>
              <a:defRPr sz="1200" b="0" i="0" u="none" strike="noStrike" cap="none">
                <a:solidFill>
                  <a:schemeClr val="dk2"/>
                </a:solidFill>
                <a:latin typeface="Calibri"/>
                <a:ea typeface="Calibri"/>
                <a:cs typeface="Calibri"/>
                <a:sym typeface="Calibri"/>
              </a:defRPr>
            </a:lvl8pPr>
            <a:lvl9pPr marL="4114800" marR="0" lvl="8" indent="-298703" algn="l" rtl="0">
              <a:spcBef>
                <a:spcPts val="600"/>
              </a:spcBef>
              <a:spcAft>
                <a:spcPts val="600"/>
              </a:spcAft>
              <a:buClr>
                <a:schemeClr val="accent2"/>
              </a:buClr>
              <a:buSzPts val="1104"/>
              <a:buFont typeface="Noto Sans Symbols"/>
              <a:buChar char="◼"/>
              <a:defRPr sz="1200" b="0" i="0" u="none" strike="noStrike" cap="none">
                <a:solidFill>
                  <a:schemeClr val="dk2"/>
                </a:solidFill>
                <a:latin typeface="Calibri"/>
                <a:ea typeface="Calibri"/>
                <a:cs typeface="Calibri"/>
                <a:sym typeface="Calibri"/>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Starter">
  <p:cSld name="Starter">
    <p:spTree>
      <p:nvGrpSpPr>
        <p:cNvPr id="1" name="Shape 55"/>
        <p:cNvGrpSpPr/>
        <p:nvPr/>
      </p:nvGrpSpPr>
      <p:grpSpPr>
        <a:xfrm>
          <a:off x="0" y="0"/>
          <a:ext cx="0" cy="0"/>
          <a:chOff x="0" y="0"/>
          <a:chExt cx="0" cy="0"/>
        </a:xfrm>
      </p:grpSpPr>
      <p:pic>
        <p:nvPicPr>
          <p:cNvPr id="56" name="Google Shape;56;p6"/>
          <p:cNvPicPr preferRelativeResize="0"/>
          <p:nvPr/>
        </p:nvPicPr>
        <p:blipFill rotWithShape="1">
          <a:blip r:embed="rId2">
            <a:alphaModFix/>
          </a:blip>
          <a:srcRect/>
          <a:stretch/>
        </p:blipFill>
        <p:spPr>
          <a:xfrm>
            <a:off x="151220" y="852489"/>
            <a:ext cx="771719" cy="579567"/>
          </a:xfrm>
          <a:prstGeom prst="rect">
            <a:avLst/>
          </a:prstGeom>
          <a:noFill/>
          <a:ln>
            <a:noFill/>
          </a:ln>
        </p:spPr>
      </p:pic>
      <p:sp>
        <p:nvSpPr>
          <p:cNvPr id="57" name="Google Shape;57;p6"/>
          <p:cNvSpPr txBox="1">
            <a:spLocks noGrp="1"/>
          </p:cNvSpPr>
          <p:nvPr>
            <p:ph type="body" idx="1"/>
          </p:nvPr>
        </p:nvSpPr>
        <p:spPr>
          <a:xfrm>
            <a:off x="913437" y="789510"/>
            <a:ext cx="8378632" cy="573088"/>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640"/>
              </a:spcBef>
              <a:spcAft>
                <a:spcPts val="0"/>
              </a:spcAft>
              <a:buClr>
                <a:schemeClr val="accent2"/>
              </a:buClr>
              <a:buSzPts val="2944"/>
              <a:buFont typeface="Noto Sans Symbols"/>
              <a:buNone/>
              <a:defRPr sz="3200" b="1" i="0" u="none" strike="noStrike" cap="none">
                <a:solidFill>
                  <a:srgbClr val="7F7F7F"/>
                </a:solidFill>
                <a:latin typeface="Calibri"/>
                <a:ea typeface="Calibri"/>
                <a:cs typeface="Calibri"/>
                <a:sym typeface="Calibri"/>
              </a:defRPr>
            </a:lvl1pPr>
            <a:lvl2pPr marL="914400" marR="0" lvl="1" indent="-228600" algn="l" rtl="0">
              <a:spcBef>
                <a:spcPts val="600"/>
              </a:spcBef>
              <a:spcAft>
                <a:spcPts val="0"/>
              </a:spcAft>
              <a:buClr>
                <a:schemeClr val="accent2"/>
              </a:buClr>
              <a:buSzPts val="1656"/>
              <a:buFont typeface="Noto Sans Symbols"/>
              <a:buNone/>
              <a:defRPr sz="1800" b="0" i="0" u="none" strike="noStrike" cap="none">
                <a:solidFill>
                  <a:srgbClr val="462B72"/>
                </a:solidFill>
                <a:latin typeface="Calibri"/>
                <a:ea typeface="Calibri"/>
                <a:cs typeface="Calibri"/>
                <a:sym typeface="Calibri"/>
              </a:defRPr>
            </a:lvl2pPr>
            <a:lvl3pPr marL="1371600" marR="0" lvl="2" indent="-322072" algn="l" rtl="0">
              <a:spcBef>
                <a:spcPts val="600"/>
              </a:spcBef>
              <a:spcAft>
                <a:spcPts val="0"/>
              </a:spcAft>
              <a:buClr>
                <a:schemeClr val="accent2"/>
              </a:buClr>
              <a:buSzPts val="1472"/>
              <a:buFont typeface="Noto Sans Symbols"/>
              <a:buChar char="◼"/>
              <a:defRPr sz="1600" b="0" i="0" u="none" strike="noStrike" cap="none">
                <a:solidFill>
                  <a:srgbClr val="462B72"/>
                </a:solidFill>
                <a:latin typeface="Calibri"/>
                <a:ea typeface="Calibri"/>
                <a:cs typeface="Calibri"/>
                <a:sym typeface="Calibri"/>
              </a:defRPr>
            </a:lvl3pPr>
            <a:lvl4pPr marL="1828800" marR="0" lvl="3" indent="-310388" algn="l" rtl="0">
              <a:spcBef>
                <a:spcPts val="600"/>
              </a:spcBef>
              <a:spcAft>
                <a:spcPts val="0"/>
              </a:spcAft>
              <a:buClr>
                <a:schemeClr val="accent2"/>
              </a:buClr>
              <a:buSzPts val="1288"/>
              <a:buFont typeface="Noto Sans Symbols"/>
              <a:buChar char="◼"/>
              <a:defRPr sz="1400" b="0" i="0" u="none" strike="noStrike" cap="none">
                <a:solidFill>
                  <a:srgbClr val="462B72"/>
                </a:solidFill>
                <a:latin typeface="Calibri"/>
                <a:ea typeface="Calibri"/>
                <a:cs typeface="Calibri"/>
                <a:sym typeface="Calibri"/>
              </a:defRPr>
            </a:lvl4pPr>
            <a:lvl5pPr marL="2286000" marR="0" lvl="4" indent="-228600" algn="l" rtl="0">
              <a:spcBef>
                <a:spcPts val="600"/>
              </a:spcBef>
              <a:spcAft>
                <a:spcPts val="0"/>
              </a:spcAft>
              <a:buClr>
                <a:schemeClr val="accent2"/>
              </a:buClr>
              <a:buSzPts val="1288"/>
              <a:buFont typeface="Noto Sans Symbols"/>
              <a:buNone/>
              <a:defRPr sz="1400" b="0" i="0" u="none" strike="noStrike" cap="none">
                <a:solidFill>
                  <a:srgbClr val="462B72"/>
                </a:solidFill>
                <a:latin typeface="Calibri"/>
                <a:ea typeface="Calibri"/>
                <a:cs typeface="Calibri"/>
                <a:sym typeface="Calibri"/>
              </a:defRPr>
            </a:lvl5pPr>
            <a:lvl6pPr marL="2743200" marR="0" lvl="5" indent="-298704" algn="l" rtl="0">
              <a:spcBef>
                <a:spcPts val="600"/>
              </a:spcBef>
              <a:spcAft>
                <a:spcPts val="0"/>
              </a:spcAft>
              <a:buClr>
                <a:schemeClr val="accent2"/>
              </a:buClr>
              <a:buSzPts val="1104"/>
              <a:buFont typeface="Noto Sans Symbols"/>
              <a:buChar char="◼"/>
              <a:defRPr sz="1200" b="0" i="0" u="none" strike="noStrike" cap="none">
                <a:solidFill>
                  <a:schemeClr val="dk2"/>
                </a:solidFill>
                <a:latin typeface="Calibri"/>
                <a:ea typeface="Calibri"/>
                <a:cs typeface="Calibri"/>
                <a:sym typeface="Calibri"/>
              </a:defRPr>
            </a:lvl6pPr>
            <a:lvl7pPr marL="3200400" marR="0" lvl="6" indent="-298704" algn="l" rtl="0">
              <a:spcBef>
                <a:spcPts val="600"/>
              </a:spcBef>
              <a:spcAft>
                <a:spcPts val="0"/>
              </a:spcAft>
              <a:buClr>
                <a:schemeClr val="accent2"/>
              </a:buClr>
              <a:buSzPts val="1104"/>
              <a:buFont typeface="Noto Sans Symbols"/>
              <a:buChar char="◼"/>
              <a:defRPr sz="1200" b="0" i="0" u="none" strike="noStrike" cap="none">
                <a:solidFill>
                  <a:schemeClr val="dk2"/>
                </a:solidFill>
                <a:latin typeface="Calibri"/>
                <a:ea typeface="Calibri"/>
                <a:cs typeface="Calibri"/>
                <a:sym typeface="Calibri"/>
              </a:defRPr>
            </a:lvl7pPr>
            <a:lvl8pPr marL="3657600" marR="0" lvl="7" indent="-298703" algn="l" rtl="0">
              <a:spcBef>
                <a:spcPts val="600"/>
              </a:spcBef>
              <a:spcAft>
                <a:spcPts val="0"/>
              </a:spcAft>
              <a:buClr>
                <a:schemeClr val="accent2"/>
              </a:buClr>
              <a:buSzPts val="1104"/>
              <a:buFont typeface="Noto Sans Symbols"/>
              <a:buChar char="◼"/>
              <a:defRPr sz="1200" b="0" i="0" u="none" strike="noStrike" cap="none">
                <a:solidFill>
                  <a:schemeClr val="dk2"/>
                </a:solidFill>
                <a:latin typeface="Calibri"/>
                <a:ea typeface="Calibri"/>
                <a:cs typeface="Calibri"/>
                <a:sym typeface="Calibri"/>
              </a:defRPr>
            </a:lvl8pPr>
            <a:lvl9pPr marL="4114800" marR="0" lvl="8" indent="-298703" algn="l" rtl="0">
              <a:spcBef>
                <a:spcPts val="600"/>
              </a:spcBef>
              <a:spcAft>
                <a:spcPts val="600"/>
              </a:spcAft>
              <a:buClr>
                <a:schemeClr val="accent2"/>
              </a:buClr>
              <a:buSzPts val="1104"/>
              <a:buFont typeface="Noto Sans Symbols"/>
              <a:buChar char="◼"/>
              <a:defRPr sz="1200" b="0" i="0" u="none" strike="noStrike" cap="none">
                <a:solidFill>
                  <a:schemeClr val="dk2"/>
                </a:solidFill>
                <a:latin typeface="Calibri"/>
                <a:ea typeface="Calibri"/>
                <a:cs typeface="Calibri"/>
                <a:sym typeface="Calibri"/>
              </a:defRPr>
            </a:lvl9pPr>
          </a:lstStyle>
          <a:p>
            <a:endParaRPr/>
          </a:p>
        </p:txBody>
      </p:sp>
      <p:sp>
        <p:nvSpPr>
          <p:cNvPr id="58" name="Google Shape;58;p6"/>
          <p:cNvSpPr txBox="1">
            <a:spLocks noGrp="1"/>
          </p:cNvSpPr>
          <p:nvPr>
            <p:ph type="body" idx="2"/>
          </p:nvPr>
        </p:nvSpPr>
        <p:spPr>
          <a:xfrm>
            <a:off x="203200" y="1470498"/>
            <a:ext cx="11833841" cy="5283592"/>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400"/>
              </a:spcBef>
              <a:spcAft>
                <a:spcPts val="0"/>
              </a:spcAft>
              <a:buClr>
                <a:schemeClr val="accent2"/>
              </a:buClr>
              <a:buSzPts val="1840"/>
              <a:buFont typeface="Noto Sans Symbols"/>
              <a:buNone/>
              <a:defRPr sz="2000" b="0" i="0" u="none" strike="noStrike" cap="none">
                <a:solidFill>
                  <a:srgbClr val="462B72"/>
                </a:solidFill>
                <a:latin typeface="Calibri"/>
                <a:ea typeface="Calibri"/>
                <a:cs typeface="Calibri"/>
                <a:sym typeface="Calibri"/>
              </a:defRPr>
            </a:lvl1pPr>
            <a:lvl2pPr marL="914400" marR="0" lvl="1" indent="-333756" algn="l" rtl="0">
              <a:spcBef>
                <a:spcPts val="600"/>
              </a:spcBef>
              <a:spcAft>
                <a:spcPts val="0"/>
              </a:spcAft>
              <a:buClr>
                <a:schemeClr val="accent2"/>
              </a:buClr>
              <a:buSzPts val="1656"/>
              <a:buFont typeface="Noto Sans Symbols"/>
              <a:buChar char="◼"/>
              <a:defRPr sz="1800" b="0" i="0" u="none" strike="noStrike" cap="none">
                <a:solidFill>
                  <a:srgbClr val="462B72"/>
                </a:solidFill>
                <a:latin typeface="Calibri"/>
                <a:ea typeface="Calibri"/>
                <a:cs typeface="Calibri"/>
                <a:sym typeface="Calibri"/>
              </a:defRPr>
            </a:lvl2pPr>
            <a:lvl3pPr marL="1371600" marR="0" lvl="2" indent="-322072" algn="l" rtl="0">
              <a:spcBef>
                <a:spcPts val="600"/>
              </a:spcBef>
              <a:spcAft>
                <a:spcPts val="0"/>
              </a:spcAft>
              <a:buClr>
                <a:schemeClr val="accent2"/>
              </a:buClr>
              <a:buSzPts val="1472"/>
              <a:buFont typeface="Noto Sans Symbols"/>
              <a:buChar char="◼"/>
              <a:defRPr sz="1600" b="0" i="0" u="none" strike="noStrike" cap="none">
                <a:solidFill>
                  <a:srgbClr val="462B72"/>
                </a:solidFill>
                <a:latin typeface="Calibri"/>
                <a:ea typeface="Calibri"/>
                <a:cs typeface="Calibri"/>
                <a:sym typeface="Calibri"/>
              </a:defRPr>
            </a:lvl3pPr>
            <a:lvl4pPr marL="1828800" marR="0" lvl="3" indent="-310388" algn="l" rtl="0">
              <a:spcBef>
                <a:spcPts val="600"/>
              </a:spcBef>
              <a:spcAft>
                <a:spcPts val="0"/>
              </a:spcAft>
              <a:buClr>
                <a:schemeClr val="accent2"/>
              </a:buClr>
              <a:buSzPts val="1288"/>
              <a:buFont typeface="Noto Sans Symbols"/>
              <a:buChar char="◼"/>
              <a:defRPr sz="1400" b="0" i="0" u="none" strike="noStrike" cap="none">
                <a:solidFill>
                  <a:srgbClr val="462B72"/>
                </a:solidFill>
                <a:latin typeface="Calibri"/>
                <a:ea typeface="Calibri"/>
                <a:cs typeface="Calibri"/>
                <a:sym typeface="Calibri"/>
              </a:defRPr>
            </a:lvl4pPr>
            <a:lvl5pPr marL="2286000" marR="0" lvl="4" indent="-310388" algn="l" rtl="0">
              <a:spcBef>
                <a:spcPts val="600"/>
              </a:spcBef>
              <a:spcAft>
                <a:spcPts val="0"/>
              </a:spcAft>
              <a:buClr>
                <a:schemeClr val="accent2"/>
              </a:buClr>
              <a:buSzPts val="1288"/>
              <a:buFont typeface="Noto Sans Symbols"/>
              <a:buChar char="◼"/>
              <a:defRPr sz="1400" b="0" i="0" u="none" strike="noStrike" cap="none">
                <a:solidFill>
                  <a:srgbClr val="462B72"/>
                </a:solidFill>
                <a:latin typeface="Calibri"/>
                <a:ea typeface="Calibri"/>
                <a:cs typeface="Calibri"/>
                <a:sym typeface="Calibri"/>
              </a:defRPr>
            </a:lvl5pPr>
            <a:lvl6pPr marL="2743200" marR="0" lvl="5" indent="-298704" algn="l" rtl="0">
              <a:spcBef>
                <a:spcPts val="600"/>
              </a:spcBef>
              <a:spcAft>
                <a:spcPts val="0"/>
              </a:spcAft>
              <a:buClr>
                <a:schemeClr val="accent2"/>
              </a:buClr>
              <a:buSzPts val="1104"/>
              <a:buFont typeface="Noto Sans Symbols"/>
              <a:buChar char="◼"/>
              <a:defRPr sz="1200" b="0" i="0" u="none" strike="noStrike" cap="none">
                <a:solidFill>
                  <a:schemeClr val="dk2"/>
                </a:solidFill>
                <a:latin typeface="Calibri"/>
                <a:ea typeface="Calibri"/>
                <a:cs typeface="Calibri"/>
                <a:sym typeface="Calibri"/>
              </a:defRPr>
            </a:lvl6pPr>
            <a:lvl7pPr marL="3200400" marR="0" lvl="6" indent="-298704" algn="l" rtl="0">
              <a:spcBef>
                <a:spcPts val="600"/>
              </a:spcBef>
              <a:spcAft>
                <a:spcPts val="0"/>
              </a:spcAft>
              <a:buClr>
                <a:schemeClr val="accent2"/>
              </a:buClr>
              <a:buSzPts val="1104"/>
              <a:buFont typeface="Noto Sans Symbols"/>
              <a:buChar char="◼"/>
              <a:defRPr sz="1200" b="0" i="0" u="none" strike="noStrike" cap="none">
                <a:solidFill>
                  <a:schemeClr val="dk2"/>
                </a:solidFill>
                <a:latin typeface="Calibri"/>
                <a:ea typeface="Calibri"/>
                <a:cs typeface="Calibri"/>
                <a:sym typeface="Calibri"/>
              </a:defRPr>
            </a:lvl7pPr>
            <a:lvl8pPr marL="3657600" marR="0" lvl="7" indent="-298703" algn="l" rtl="0">
              <a:spcBef>
                <a:spcPts val="600"/>
              </a:spcBef>
              <a:spcAft>
                <a:spcPts val="0"/>
              </a:spcAft>
              <a:buClr>
                <a:schemeClr val="accent2"/>
              </a:buClr>
              <a:buSzPts val="1104"/>
              <a:buFont typeface="Noto Sans Symbols"/>
              <a:buChar char="◼"/>
              <a:defRPr sz="1200" b="0" i="0" u="none" strike="noStrike" cap="none">
                <a:solidFill>
                  <a:schemeClr val="dk2"/>
                </a:solidFill>
                <a:latin typeface="Calibri"/>
                <a:ea typeface="Calibri"/>
                <a:cs typeface="Calibri"/>
                <a:sym typeface="Calibri"/>
              </a:defRPr>
            </a:lvl8pPr>
            <a:lvl9pPr marL="4114800" marR="0" lvl="8" indent="-298703" algn="l" rtl="0">
              <a:spcBef>
                <a:spcPts val="600"/>
              </a:spcBef>
              <a:spcAft>
                <a:spcPts val="600"/>
              </a:spcAft>
              <a:buClr>
                <a:schemeClr val="accent2"/>
              </a:buClr>
              <a:buSzPts val="1104"/>
              <a:buFont typeface="Noto Sans Symbols"/>
              <a:buChar char="◼"/>
              <a:defRPr sz="1200" b="0" i="0" u="none" strike="noStrike" cap="none">
                <a:solidFill>
                  <a:schemeClr val="dk2"/>
                </a:solidFill>
                <a:latin typeface="Calibri"/>
                <a:ea typeface="Calibri"/>
                <a:cs typeface="Calibri"/>
                <a:sym typeface="Calibri"/>
              </a:defRPr>
            </a:lvl9pPr>
          </a:lstStyle>
          <a:p>
            <a:endParaRPr/>
          </a:p>
        </p:txBody>
      </p:sp>
      <p:sp>
        <p:nvSpPr>
          <p:cNvPr id="59" name="Google Shape;59;p6"/>
          <p:cNvSpPr txBox="1">
            <a:spLocks noGrp="1"/>
          </p:cNvSpPr>
          <p:nvPr>
            <p:ph type="body" idx="3"/>
          </p:nvPr>
        </p:nvSpPr>
        <p:spPr>
          <a:xfrm>
            <a:off x="10483850" y="1074112"/>
            <a:ext cx="1194540" cy="370986"/>
          </a:xfrm>
          <a:prstGeom prst="rect">
            <a:avLst/>
          </a:prstGeom>
          <a:noFill/>
          <a:ln>
            <a:noFill/>
          </a:ln>
        </p:spPr>
        <p:txBody>
          <a:bodyPr spcFirstLastPara="1" wrap="square" lIns="91425" tIns="45700" rIns="91425" bIns="45700" anchor="t" anchorCtr="0">
            <a:normAutofit/>
          </a:bodyPr>
          <a:lstStyle>
            <a:lvl1pPr marL="457200" marR="0" lvl="0" indent="-228600" algn="r" rtl="0">
              <a:spcBef>
                <a:spcPts val="360"/>
              </a:spcBef>
              <a:spcAft>
                <a:spcPts val="0"/>
              </a:spcAft>
              <a:buClr>
                <a:schemeClr val="accent2"/>
              </a:buClr>
              <a:buSzPts val="1656"/>
              <a:buFont typeface="Noto Sans Symbols"/>
              <a:buNone/>
              <a:defRPr sz="1800" b="1" i="0" u="none" strike="noStrike" cap="none">
                <a:solidFill>
                  <a:srgbClr val="7F7F7F"/>
                </a:solidFill>
                <a:latin typeface="Calibri"/>
                <a:ea typeface="Calibri"/>
                <a:cs typeface="Calibri"/>
                <a:sym typeface="Calibri"/>
              </a:defRPr>
            </a:lvl1pPr>
            <a:lvl2pPr marL="914400" marR="0" lvl="1" indent="-228600" algn="l" rtl="0">
              <a:spcBef>
                <a:spcPts val="600"/>
              </a:spcBef>
              <a:spcAft>
                <a:spcPts val="0"/>
              </a:spcAft>
              <a:buClr>
                <a:schemeClr val="accent2"/>
              </a:buClr>
              <a:buSzPts val="1656"/>
              <a:buFont typeface="Noto Sans Symbols"/>
              <a:buNone/>
              <a:defRPr sz="1800" b="0" i="0" u="none" strike="noStrike" cap="none">
                <a:solidFill>
                  <a:srgbClr val="462B72"/>
                </a:solidFill>
                <a:latin typeface="Calibri"/>
                <a:ea typeface="Calibri"/>
                <a:cs typeface="Calibri"/>
                <a:sym typeface="Calibri"/>
              </a:defRPr>
            </a:lvl2pPr>
            <a:lvl3pPr marL="1371600" marR="0" lvl="2" indent="-228600" algn="l" rtl="0">
              <a:spcBef>
                <a:spcPts val="600"/>
              </a:spcBef>
              <a:spcAft>
                <a:spcPts val="0"/>
              </a:spcAft>
              <a:buClr>
                <a:schemeClr val="accent2"/>
              </a:buClr>
              <a:buSzPts val="1472"/>
              <a:buFont typeface="Noto Sans Symbols"/>
              <a:buNone/>
              <a:defRPr sz="1600" b="0" i="0" u="none" strike="noStrike" cap="none">
                <a:solidFill>
                  <a:srgbClr val="462B72"/>
                </a:solidFill>
                <a:latin typeface="Calibri"/>
                <a:ea typeface="Calibri"/>
                <a:cs typeface="Calibri"/>
                <a:sym typeface="Calibri"/>
              </a:defRPr>
            </a:lvl3pPr>
            <a:lvl4pPr marL="1828800" marR="0" lvl="3" indent="-310388" algn="l" rtl="0">
              <a:spcBef>
                <a:spcPts val="600"/>
              </a:spcBef>
              <a:spcAft>
                <a:spcPts val="0"/>
              </a:spcAft>
              <a:buClr>
                <a:schemeClr val="accent2"/>
              </a:buClr>
              <a:buSzPts val="1288"/>
              <a:buFont typeface="Noto Sans Symbols"/>
              <a:buChar char="◼"/>
              <a:defRPr sz="1400" b="0" i="0" u="none" strike="noStrike" cap="none">
                <a:solidFill>
                  <a:srgbClr val="462B72"/>
                </a:solidFill>
                <a:latin typeface="Calibri"/>
                <a:ea typeface="Calibri"/>
                <a:cs typeface="Calibri"/>
                <a:sym typeface="Calibri"/>
              </a:defRPr>
            </a:lvl4pPr>
            <a:lvl5pPr marL="2286000" marR="0" lvl="4" indent="-310388" algn="l" rtl="0">
              <a:spcBef>
                <a:spcPts val="600"/>
              </a:spcBef>
              <a:spcAft>
                <a:spcPts val="0"/>
              </a:spcAft>
              <a:buClr>
                <a:schemeClr val="accent2"/>
              </a:buClr>
              <a:buSzPts val="1288"/>
              <a:buFont typeface="Noto Sans Symbols"/>
              <a:buChar char="◼"/>
              <a:defRPr sz="1400" b="0" i="0" u="none" strike="noStrike" cap="none">
                <a:solidFill>
                  <a:srgbClr val="462B72"/>
                </a:solidFill>
                <a:latin typeface="Calibri"/>
                <a:ea typeface="Calibri"/>
                <a:cs typeface="Calibri"/>
                <a:sym typeface="Calibri"/>
              </a:defRPr>
            </a:lvl5pPr>
            <a:lvl6pPr marL="2743200" marR="0" lvl="5" indent="-298704" algn="l" rtl="0">
              <a:spcBef>
                <a:spcPts val="600"/>
              </a:spcBef>
              <a:spcAft>
                <a:spcPts val="0"/>
              </a:spcAft>
              <a:buClr>
                <a:schemeClr val="accent2"/>
              </a:buClr>
              <a:buSzPts val="1104"/>
              <a:buFont typeface="Noto Sans Symbols"/>
              <a:buChar char="◼"/>
              <a:defRPr sz="1200" b="0" i="0" u="none" strike="noStrike" cap="none">
                <a:solidFill>
                  <a:schemeClr val="dk2"/>
                </a:solidFill>
                <a:latin typeface="Calibri"/>
                <a:ea typeface="Calibri"/>
                <a:cs typeface="Calibri"/>
                <a:sym typeface="Calibri"/>
              </a:defRPr>
            </a:lvl6pPr>
            <a:lvl7pPr marL="3200400" marR="0" lvl="6" indent="-298704" algn="l" rtl="0">
              <a:spcBef>
                <a:spcPts val="600"/>
              </a:spcBef>
              <a:spcAft>
                <a:spcPts val="0"/>
              </a:spcAft>
              <a:buClr>
                <a:schemeClr val="accent2"/>
              </a:buClr>
              <a:buSzPts val="1104"/>
              <a:buFont typeface="Noto Sans Symbols"/>
              <a:buChar char="◼"/>
              <a:defRPr sz="1200" b="0" i="0" u="none" strike="noStrike" cap="none">
                <a:solidFill>
                  <a:schemeClr val="dk2"/>
                </a:solidFill>
                <a:latin typeface="Calibri"/>
                <a:ea typeface="Calibri"/>
                <a:cs typeface="Calibri"/>
                <a:sym typeface="Calibri"/>
              </a:defRPr>
            </a:lvl7pPr>
            <a:lvl8pPr marL="3657600" marR="0" lvl="7" indent="-298703" algn="l" rtl="0">
              <a:spcBef>
                <a:spcPts val="600"/>
              </a:spcBef>
              <a:spcAft>
                <a:spcPts val="0"/>
              </a:spcAft>
              <a:buClr>
                <a:schemeClr val="accent2"/>
              </a:buClr>
              <a:buSzPts val="1104"/>
              <a:buFont typeface="Noto Sans Symbols"/>
              <a:buChar char="◼"/>
              <a:defRPr sz="1200" b="0" i="0" u="none" strike="noStrike" cap="none">
                <a:solidFill>
                  <a:schemeClr val="dk2"/>
                </a:solidFill>
                <a:latin typeface="Calibri"/>
                <a:ea typeface="Calibri"/>
                <a:cs typeface="Calibri"/>
                <a:sym typeface="Calibri"/>
              </a:defRPr>
            </a:lvl8pPr>
            <a:lvl9pPr marL="4114800" marR="0" lvl="8" indent="-298703" algn="l" rtl="0">
              <a:spcBef>
                <a:spcPts val="600"/>
              </a:spcBef>
              <a:spcAft>
                <a:spcPts val="600"/>
              </a:spcAft>
              <a:buClr>
                <a:schemeClr val="accent2"/>
              </a:buClr>
              <a:buSzPts val="1104"/>
              <a:buFont typeface="Noto Sans Symbols"/>
              <a:buChar char="◼"/>
              <a:defRPr sz="1200" b="0" i="0" u="none" strike="noStrike" cap="none">
                <a:solidFill>
                  <a:schemeClr val="dk2"/>
                </a:solidFill>
                <a:latin typeface="Calibri"/>
                <a:ea typeface="Calibri"/>
                <a:cs typeface="Calibri"/>
                <a:sym typeface="Calibri"/>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Collabrative Task">
  <p:cSld name="Collabrative Task">
    <p:spTree>
      <p:nvGrpSpPr>
        <p:cNvPr id="1" name="Shape 60"/>
        <p:cNvGrpSpPr/>
        <p:nvPr/>
      </p:nvGrpSpPr>
      <p:grpSpPr>
        <a:xfrm>
          <a:off x="0" y="0"/>
          <a:ext cx="0" cy="0"/>
          <a:chOff x="0" y="0"/>
          <a:chExt cx="0" cy="0"/>
        </a:xfrm>
      </p:grpSpPr>
      <p:sp>
        <p:nvSpPr>
          <p:cNvPr id="61" name="Google Shape;61;p7"/>
          <p:cNvSpPr/>
          <p:nvPr/>
        </p:nvSpPr>
        <p:spPr>
          <a:xfrm>
            <a:off x="8597900" y="1729978"/>
            <a:ext cx="3405734" cy="4944797"/>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2" name="Google Shape;62;p7"/>
          <p:cNvSpPr txBox="1"/>
          <p:nvPr/>
        </p:nvSpPr>
        <p:spPr>
          <a:xfrm>
            <a:off x="9741992" y="3786877"/>
            <a:ext cx="1117549" cy="83099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200" i="1">
                <a:solidFill>
                  <a:srgbClr val="BFBFBF"/>
                </a:solidFill>
                <a:latin typeface="Calibri"/>
                <a:ea typeface="Calibri"/>
                <a:cs typeface="Calibri"/>
                <a:sym typeface="Calibri"/>
              </a:rPr>
              <a:t>Insert selected </a:t>
            </a:r>
            <a:endParaRPr/>
          </a:p>
          <a:p>
            <a:pPr marL="0" marR="0" lvl="0" indent="0" algn="ctr" rtl="0">
              <a:spcBef>
                <a:spcPts val="0"/>
              </a:spcBef>
              <a:spcAft>
                <a:spcPts val="0"/>
              </a:spcAft>
              <a:buNone/>
            </a:pPr>
            <a:r>
              <a:rPr lang="en-GB" sz="1200" i="1">
                <a:solidFill>
                  <a:srgbClr val="BFBFBF"/>
                </a:solidFill>
                <a:latin typeface="Calibri"/>
                <a:ea typeface="Calibri"/>
                <a:cs typeface="Calibri"/>
                <a:sym typeface="Calibri"/>
              </a:rPr>
              <a:t>Collaborative</a:t>
            </a:r>
            <a:endParaRPr/>
          </a:p>
          <a:p>
            <a:pPr marL="0" marR="0" lvl="0" indent="0" algn="ctr" rtl="0">
              <a:spcBef>
                <a:spcPts val="0"/>
              </a:spcBef>
              <a:spcAft>
                <a:spcPts val="0"/>
              </a:spcAft>
              <a:buNone/>
            </a:pPr>
            <a:r>
              <a:rPr lang="en-GB" sz="1200" i="1">
                <a:solidFill>
                  <a:srgbClr val="BFBFBF"/>
                </a:solidFill>
                <a:latin typeface="Calibri"/>
                <a:ea typeface="Calibri"/>
                <a:cs typeface="Calibri"/>
                <a:sym typeface="Calibri"/>
              </a:rPr>
              <a:t>Structure </a:t>
            </a:r>
            <a:endParaRPr/>
          </a:p>
          <a:p>
            <a:pPr marL="0" marR="0" lvl="0" indent="0" algn="ctr" rtl="0">
              <a:spcBef>
                <a:spcPts val="0"/>
              </a:spcBef>
              <a:spcAft>
                <a:spcPts val="0"/>
              </a:spcAft>
              <a:buNone/>
            </a:pPr>
            <a:r>
              <a:rPr lang="en-GB" sz="1200" i="1">
                <a:solidFill>
                  <a:srgbClr val="BFBFBF"/>
                </a:solidFill>
                <a:latin typeface="Calibri"/>
                <a:ea typeface="Calibri"/>
                <a:cs typeface="Calibri"/>
                <a:sym typeface="Calibri"/>
              </a:rPr>
              <a:t>here</a:t>
            </a:r>
            <a:endParaRPr/>
          </a:p>
        </p:txBody>
      </p:sp>
      <p:sp>
        <p:nvSpPr>
          <p:cNvPr id="63" name="Google Shape;63;p7"/>
          <p:cNvSpPr txBox="1">
            <a:spLocks noGrp="1"/>
          </p:cNvSpPr>
          <p:nvPr>
            <p:ph type="body" idx="1"/>
          </p:nvPr>
        </p:nvSpPr>
        <p:spPr>
          <a:xfrm>
            <a:off x="203200" y="1445576"/>
            <a:ext cx="8191500" cy="5308514"/>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400"/>
              </a:spcBef>
              <a:spcAft>
                <a:spcPts val="0"/>
              </a:spcAft>
              <a:buClr>
                <a:schemeClr val="accent2"/>
              </a:buClr>
              <a:buSzPts val="1840"/>
              <a:buFont typeface="Noto Sans Symbols"/>
              <a:buNone/>
              <a:defRPr sz="2000" b="0" i="0" u="none" strike="noStrike" cap="none">
                <a:solidFill>
                  <a:srgbClr val="462B72"/>
                </a:solidFill>
                <a:latin typeface="Calibri"/>
                <a:ea typeface="Calibri"/>
                <a:cs typeface="Calibri"/>
                <a:sym typeface="Calibri"/>
              </a:defRPr>
            </a:lvl1pPr>
            <a:lvl2pPr marL="914400" marR="0" lvl="1" indent="-333756" algn="l" rtl="0">
              <a:spcBef>
                <a:spcPts val="600"/>
              </a:spcBef>
              <a:spcAft>
                <a:spcPts val="0"/>
              </a:spcAft>
              <a:buClr>
                <a:schemeClr val="accent2"/>
              </a:buClr>
              <a:buSzPts val="1656"/>
              <a:buFont typeface="Noto Sans Symbols"/>
              <a:buChar char="◼"/>
              <a:defRPr sz="1800" b="0" i="0" u="none" strike="noStrike" cap="none">
                <a:solidFill>
                  <a:srgbClr val="462B72"/>
                </a:solidFill>
                <a:latin typeface="Calibri"/>
                <a:ea typeface="Calibri"/>
                <a:cs typeface="Calibri"/>
                <a:sym typeface="Calibri"/>
              </a:defRPr>
            </a:lvl2pPr>
            <a:lvl3pPr marL="1371600" marR="0" lvl="2" indent="-322072" algn="l" rtl="0">
              <a:spcBef>
                <a:spcPts val="600"/>
              </a:spcBef>
              <a:spcAft>
                <a:spcPts val="0"/>
              </a:spcAft>
              <a:buClr>
                <a:schemeClr val="accent2"/>
              </a:buClr>
              <a:buSzPts val="1472"/>
              <a:buFont typeface="Noto Sans Symbols"/>
              <a:buChar char="◼"/>
              <a:defRPr sz="1600" b="0" i="0" u="none" strike="noStrike" cap="none">
                <a:solidFill>
                  <a:srgbClr val="462B72"/>
                </a:solidFill>
                <a:latin typeface="Calibri"/>
                <a:ea typeface="Calibri"/>
                <a:cs typeface="Calibri"/>
                <a:sym typeface="Calibri"/>
              </a:defRPr>
            </a:lvl3pPr>
            <a:lvl4pPr marL="1828800" marR="0" lvl="3" indent="-310388" algn="l" rtl="0">
              <a:spcBef>
                <a:spcPts val="600"/>
              </a:spcBef>
              <a:spcAft>
                <a:spcPts val="0"/>
              </a:spcAft>
              <a:buClr>
                <a:schemeClr val="accent2"/>
              </a:buClr>
              <a:buSzPts val="1288"/>
              <a:buFont typeface="Noto Sans Symbols"/>
              <a:buChar char="◼"/>
              <a:defRPr sz="1400" b="0" i="0" u="none" strike="noStrike" cap="none">
                <a:solidFill>
                  <a:srgbClr val="462B72"/>
                </a:solidFill>
                <a:latin typeface="Calibri"/>
                <a:ea typeface="Calibri"/>
                <a:cs typeface="Calibri"/>
                <a:sym typeface="Calibri"/>
              </a:defRPr>
            </a:lvl4pPr>
            <a:lvl5pPr marL="2286000" marR="0" lvl="4" indent="-310388" algn="l" rtl="0">
              <a:spcBef>
                <a:spcPts val="600"/>
              </a:spcBef>
              <a:spcAft>
                <a:spcPts val="0"/>
              </a:spcAft>
              <a:buClr>
                <a:schemeClr val="accent2"/>
              </a:buClr>
              <a:buSzPts val="1288"/>
              <a:buFont typeface="Noto Sans Symbols"/>
              <a:buChar char="◼"/>
              <a:defRPr sz="1400" b="0" i="0" u="none" strike="noStrike" cap="none">
                <a:solidFill>
                  <a:srgbClr val="462B72"/>
                </a:solidFill>
                <a:latin typeface="Calibri"/>
                <a:ea typeface="Calibri"/>
                <a:cs typeface="Calibri"/>
                <a:sym typeface="Calibri"/>
              </a:defRPr>
            </a:lvl5pPr>
            <a:lvl6pPr marL="2743200" marR="0" lvl="5" indent="-298704" algn="l" rtl="0">
              <a:spcBef>
                <a:spcPts val="600"/>
              </a:spcBef>
              <a:spcAft>
                <a:spcPts val="0"/>
              </a:spcAft>
              <a:buClr>
                <a:schemeClr val="accent2"/>
              </a:buClr>
              <a:buSzPts val="1104"/>
              <a:buFont typeface="Noto Sans Symbols"/>
              <a:buChar char="◼"/>
              <a:defRPr sz="1200" b="0" i="0" u="none" strike="noStrike" cap="none">
                <a:solidFill>
                  <a:schemeClr val="dk2"/>
                </a:solidFill>
                <a:latin typeface="Calibri"/>
                <a:ea typeface="Calibri"/>
                <a:cs typeface="Calibri"/>
                <a:sym typeface="Calibri"/>
              </a:defRPr>
            </a:lvl6pPr>
            <a:lvl7pPr marL="3200400" marR="0" lvl="6" indent="-298704" algn="l" rtl="0">
              <a:spcBef>
                <a:spcPts val="600"/>
              </a:spcBef>
              <a:spcAft>
                <a:spcPts val="0"/>
              </a:spcAft>
              <a:buClr>
                <a:schemeClr val="accent2"/>
              </a:buClr>
              <a:buSzPts val="1104"/>
              <a:buFont typeface="Noto Sans Symbols"/>
              <a:buChar char="◼"/>
              <a:defRPr sz="1200" b="0" i="0" u="none" strike="noStrike" cap="none">
                <a:solidFill>
                  <a:schemeClr val="dk2"/>
                </a:solidFill>
                <a:latin typeface="Calibri"/>
                <a:ea typeface="Calibri"/>
                <a:cs typeface="Calibri"/>
                <a:sym typeface="Calibri"/>
              </a:defRPr>
            </a:lvl7pPr>
            <a:lvl8pPr marL="3657600" marR="0" lvl="7" indent="-298703" algn="l" rtl="0">
              <a:spcBef>
                <a:spcPts val="600"/>
              </a:spcBef>
              <a:spcAft>
                <a:spcPts val="0"/>
              </a:spcAft>
              <a:buClr>
                <a:schemeClr val="accent2"/>
              </a:buClr>
              <a:buSzPts val="1104"/>
              <a:buFont typeface="Noto Sans Symbols"/>
              <a:buChar char="◼"/>
              <a:defRPr sz="1200" b="0" i="0" u="none" strike="noStrike" cap="none">
                <a:solidFill>
                  <a:schemeClr val="dk2"/>
                </a:solidFill>
                <a:latin typeface="Calibri"/>
                <a:ea typeface="Calibri"/>
                <a:cs typeface="Calibri"/>
                <a:sym typeface="Calibri"/>
              </a:defRPr>
            </a:lvl8pPr>
            <a:lvl9pPr marL="4114800" marR="0" lvl="8" indent="-298703" algn="l" rtl="0">
              <a:spcBef>
                <a:spcPts val="600"/>
              </a:spcBef>
              <a:spcAft>
                <a:spcPts val="600"/>
              </a:spcAft>
              <a:buClr>
                <a:schemeClr val="accent2"/>
              </a:buClr>
              <a:buSzPts val="1104"/>
              <a:buFont typeface="Noto Sans Symbols"/>
              <a:buChar char="◼"/>
              <a:defRPr sz="1200" b="0" i="0" u="none" strike="noStrike" cap="none">
                <a:solidFill>
                  <a:schemeClr val="dk2"/>
                </a:solidFill>
                <a:latin typeface="Calibri"/>
                <a:ea typeface="Calibri"/>
                <a:cs typeface="Calibri"/>
                <a:sym typeface="Calibri"/>
              </a:defRPr>
            </a:lvl9pPr>
          </a:lstStyle>
          <a:p>
            <a:endParaRPr/>
          </a:p>
        </p:txBody>
      </p:sp>
      <p:sp>
        <p:nvSpPr>
          <p:cNvPr id="64" name="Google Shape;64;p7"/>
          <p:cNvSpPr txBox="1">
            <a:spLocks noGrp="1"/>
          </p:cNvSpPr>
          <p:nvPr>
            <p:ph type="body" idx="2"/>
          </p:nvPr>
        </p:nvSpPr>
        <p:spPr>
          <a:xfrm>
            <a:off x="913437" y="789510"/>
            <a:ext cx="8378632" cy="573088"/>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640"/>
              </a:spcBef>
              <a:spcAft>
                <a:spcPts val="0"/>
              </a:spcAft>
              <a:buClr>
                <a:schemeClr val="accent2"/>
              </a:buClr>
              <a:buSzPts val="2944"/>
              <a:buFont typeface="Noto Sans Symbols"/>
              <a:buNone/>
              <a:defRPr sz="3200" b="1" i="0" u="none" strike="noStrike" cap="none">
                <a:solidFill>
                  <a:srgbClr val="7F7F7F"/>
                </a:solidFill>
                <a:latin typeface="Calibri"/>
                <a:ea typeface="Calibri"/>
                <a:cs typeface="Calibri"/>
                <a:sym typeface="Calibri"/>
              </a:defRPr>
            </a:lvl1pPr>
            <a:lvl2pPr marL="914400" marR="0" lvl="1" indent="-228600" algn="l" rtl="0">
              <a:spcBef>
                <a:spcPts val="600"/>
              </a:spcBef>
              <a:spcAft>
                <a:spcPts val="0"/>
              </a:spcAft>
              <a:buClr>
                <a:schemeClr val="accent2"/>
              </a:buClr>
              <a:buSzPts val="1656"/>
              <a:buFont typeface="Noto Sans Symbols"/>
              <a:buNone/>
              <a:defRPr sz="1800" b="0" i="0" u="none" strike="noStrike" cap="none">
                <a:solidFill>
                  <a:srgbClr val="462B72"/>
                </a:solidFill>
                <a:latin typeface="Calibri"/>
                <a:ea typeface="Calibri"/>
                <a:cs typeface="Calibri"/>
                <a:sym typeface="Calibri"/>
              </a:defRPr>
            </a:lvl2pPr>
            <a:lvl3pPr marL="1371600" marR="0" lvl="2" indent="-322072" algn="l" rtl="0">
              <a:spcBef>
                <a:spcPts val="600"/>
              </a:spcBef>
              <a:spcAft>
                <a:spcPts val="0"/>
              </a:spcAft>
              <a:buClr>
                <a:schemeClr val="accent2"/>
              </a:buClr>
              <a:buSzPts val="1472"/>
              <a:buFont typeface="Noto Sans Symbols"/>
              <a:buChar char="◼"/>
              <a:defRPr sz="1600" b="0" i="0" u="none" strike="noStrike" cap="none">
                <a:solidFill>
                  <a:srgbClr val="462B72"/>
                </a:solidFill>
                <a:latin typeface="Calibri"/>
                <a:ea typeface="Calibri"/>
                <a:cs typeface="Calibri"/>
                <a:sym typeface="Calibri"/>
              </a:defRPr>
            </a:lvl3pPr>
            <a:lvl4pPr marL="1828800" marR="0" lvl="3" indent="-310388" algn="l" rtl="0">
              <a:spcBef>
                <a:spcPts val="600"/>
              </a:spcBef>
              <a:spcAft>
                <a:spcPts val="0"/>
              </a:spcAft>
              <a:buClr>
                <a:schemeClr val="accent2"/>
              </a:buClr>
              <a:buSzPts val="1288"/>
              <a:buFont typeface="Noto Sans Symbols"/>
              <a:buChar char="◼"/>
              <a:defRPr sz="1400" b="0" i="0" u="none" strike="noStrike" cap="none">
                <a:solidFill>
                  <a:srgbClr val="462B72"/>
                </a:solidFill>
                <a:latin typeface="Calibri"/>
                <a:ea typeface="Calibri"/>
                <a:cs typeface="Calibri"/>
                <a:sym typeface="Calibri"/>
              </a:defRPr>
            </a:lvl4pPr>
            <a:lvl5pPr marL="2286000" marR="0" lvl="4" indent="-228600" algn="l" rtl="0">
              <a:spcBef>
                <a:spcPts val="600"/>
              </a:spcBef>
              <a:spcAft>
                <a:spcPts val="0"/>
              </a:spcAft>
              <a:buClr>
                <a:schemeClr val="accent2"/>
              </a:buClr>
              <a:buSzPts val="1288"/>
              <a:buFont typeface="Noto Sans Symbols"/>
              <a:buNone/>
              <a:defRPr sz="1400" b="0" i="0" u="none" strike="noStrike" cap="none">
                <a:solidFill>
                  <a:srgbClr val="462B72"/>
                </a:solidFill>
                <a:latin typeface="Calibri"/>
                <a:ea typeface="Calibri"/>
                <a:cs typeface="Calibri"/>
                <a:sym typeface="Calibri"/>
              </a:defRPr>
            </a:lvl5pPr>
            <a:lvl6pPr marL="2743200" marR="0" lvl="5" indent="-298704" algn="l" rtl="0">
              <a:spcBef>
                <a:spcPts val="600"/>
              </a:spcBef>
              <a:spcAft>
                <a:spcPts val="0"/>
              </a:spcAft>
              <a:buClr>
                <a:schemeClr val="accent2"/>
              </a:buClr>
              <a:buSzPts val="1104"/>
              <a:buFont typeface="Noto Sans Symbols"/>
              <a:buChar char="◼"/>
              <a:defRPr sz="1200" b="0" i="0" u="none" strike="noStrike" cap="none">
                <a:solidFill>
                  <a:schemeClr val="dk2"/>
                </a:solidFill>
                <a:latin typeface="Calibri"/>
                <a:ea typeface="Calibri"/>
                <a:cs typeface="Calibri"/>
                <a:sym typeface="Calibri"/>
              </a:defRPr>
            </a:lvl6pPr>
            <a:lvl7pPr marL="3200400" marR="0" lvl="6" indent="-298704" algn="l" rtl="0">
              <a:spcBef>
                <a:spcPts val="600"/>
              </a:spcBef>
              <a:spcAft>
                <a:spcPts val="0"/>
              </a:spcAft>
              <a:buClr>
                <a:schemeClr val="accent2"/>
              </a:buClr>
              <a:buSzPts val="1104"/>
              <a:buFont typeface="Noto Sans Symbols"/>
              <a:buChar char="◼"/>
              <a:defRPr sz="1200" b="0" i="0" u="none" strike="noStrike" cap="none">
                <a:solidFill>
                  <a:schemeClr val="dk2"/>
                </a:solidFill>
                <a:latin typeface="Calibri"/>
                <a:ea typeface="Calibri"/>
                <a:cs typeface="Calibri"/>
                <a:sym typeface="Calibri"/>
              </a:defRPr>
            </a:lvl7pPr>
            <a:lvl8pPr marL="3657600" marR="0" lvl="7" indent="-298703" algn="l" rtl="0">
              <a:spcBef>
                <a:spcPts val="600"/>
              </a:spcBef>
              <a:spcAft>
                <a:spcPts val="0"/>
              </a:spcAft>
              <a:buClr>
                <a:schemeClr val="accent2"/>
              </a:buClr>
              <a:buSzPts val="1104"/>
              <a:buFont typeface="Noto Sans Symbols"/>
              <a:buChar char="◼"/>
              <a:defRPr sz="1200" b="0" i="0" u="none" strike="noStrike" cap="none">
                <a:solidFill>
                  <a:schemeClr val="dk2"/>
                </a:solidFill>
                <a:latin typeface="Calibri"/>
                <a:ea typeface="Calibri"/>
                <a:cs typeface="Calibri"/>
                <a:sym typeface="Calibri"/>
              </a:defRPr>
            </a:lvl8pPr>
            <a:lvl9pPr marL="4114800" marR="0" lvl="8" indent="-298703" algn="l" rtl="0">
              <a:spcBef>
                <a:spcPts val="600"/>
              </a:spcBef>
              <a:spcAft>
                <a:spcPts val="600"/>
              </a:spcAft>
              <a:buClr>
                <a:schemeClr val="accent2"/>
              </a:buClr>
              <a:buSzPts val="1104"/>
              <a:buFont typeface="Noto Sans Symbols"/>
              <a:buChar char="◼"/>
              <a:defRPr sz="1200" b="0" i="0" u="none" strike="noStrike" cap="none">
                <a:solidFill>
                  <a:schemeClr val="dk2"/>
                </a:solidFill>
                <a:latin typeface="Calibri"/>
                <a:ea typeface="Calibri"/>
                <a:cs typeface="Calibri"/>
                <a:sym typeface="Calibri"/>
              </a:defRPr>
            </a:lvl9pPr>
          </a:lstStyle>
          <a:p>
            <a:endParaRPr/>
          </a:p>
        </p:txBody>
      </p:sp>
      <p:pic>
        <p:nvPicPr>
          <p:cNvPr id="65" name="Google Shape;65;p7" descr="https://conceptdraw.com/a1706c3/p24/preview/640/pict--team-work-business-people---vector-stencils-library.png--diagram-flowchart-example.png"/>
          <p:cNvPicPr preferRelativeResize="0"/>
          <p:nvPr/>
        </p:nvPicPr>
        <p:blipFill rotWithShape="1">
          <a:blip r:embed="rId2">
            <a:alphaModFix/>
          </a:blip>
          <a:srcRect/>
          <a:stretch/>
        </p:blipFill>
        <p:spPr>
          <a:xfrm>
            <a:off x="217713" y="823320"/>
            <a:ext cx="670845" cy="595227"/>
          </a:xfrm>
          <a:prstGeom prst="rect">
            <a:avLst/>
          </a:prstGeom>
          <a:noFill/>
          <a:ln>
            <a:noFill/>
          </a:ln>
        </p:spPr>
      </p:pic>
      <p:sp>
        <p:nvSpPr>
          <p:cNvPr id="66" name="Google Shape;66;p7"/>
          <p:cNvSpPr txBox="1">
            <a:spLocks noGrp="1"/>
          </p:cNvSpPr>
          <p:nvPr>
            <p:ph type="body" idx="3"/>
          </p:nvPr>
        </p:nvSpPr>
        <p:spPr>
          <a:xfrm>
            <a:off x="10483850" y="1074112"/>
            <a:ext cx="1194540" cy="370986"/>
          </a:xfrm>
          <a:prstGeom prst="rect">
            <a:avLst/>
          </a:prstGeom>
          <a:noFill/>
          <a:ln>
            <a:noFill/>
          </a:ln>
        </p:spPr>
        <p:txBody>
          <a:bodyPr spcFirstLastPara="1" wrap="square" lIns="91425" tIns="45700" rIns="91425" bIns="45700" anchor="t" anchorCtr="0">
            <a:normAutofit/>
          </a:bodyPr>
          <a:lstStyle>
            <a:lvl1pPr marL="457200" marR="0" lvl="0" indent="-228600" algn="r" rtl="0">
              <a:spcBef>
                <a:spcPts val="360"/>
              </a:spcBef>
              <a:spcAft>
                <a:spcPts val="0"/>
              </a:spcAft>
              <a:buClr>
                <a:schemeClr val="accent2"/>
              </a:buClr>
              <a:buSzPts val="1656"/>
              <a:buFont typeface="Noto Sans Symbols"/>
              <a:buNone/>
              <a:defRPr sz="1800" b="1" i="0" u="none" strike="noStrike" cap="none">
                <a:solidFill>
                  <a:srgbClr val="7F7F7F"/>
                </a:solidFill>
                <a:latin typeface="Calibri"/>
                <a:ea typeface="Calibri"/>
                <a:cs typeface="Calibri"/>
                <a:sym typeface="Calibri"/>
              </a:defRPr>
            </a:lvl1pPr>
            <a:lvl2pPr marL="914400" marR="0" lvl="1" indent="-228600" algn="l" rtl="0">
              <a:spcBef>
                <a:spcPts val="600"/>
              </a:spcBef>
              <a:spcAft>
                <a:spcPts val="0"/>
              </a:spcAft>
              <a:buClr>
                <a:schemeClr val="accent2"/>
              </a:buClr>
              <a:buSzPts val="1656"/>
              <a:buFont typeface="Noto Sans Symbols"/>
              <a:buNone/>
              <a:defRPr sz="1800" b="0" i="0" u="none" strike="noStrike" cap="none">
                <a:solidFill>
                  <a:srgbClr val="462B72"/>
                </a:solidFill>
                <a:latin typeface="Calibri"/>
                <a:ea typeface="Calibri"/>
                <a:cs typeface="Calibri"/>
                <a:sym typeface="Calibri"/>
              </a:defRPr>
            </a:lvl2pPr>
            <a:lvl3pPr marL="1371600" marR="0" lvl="2" indent="-228600" algn="l" rtl="0">
              <a:spcBef>
                <a:spcPts val="600"/>
              </a:spcBef>
              <a:spcAft>
                <a:spcPts val="0"/>
              </a:spcAft>
              <a:buClr>
                <a:schemeClr val="accent2"/>
              </a:buClr>
              <a:buSzPts val="1472"/>
              <a:buFont typeface="Noto Sans Symbols"/>
              <a:buNone/>
              <a:defRPr sz="1600" b="0" i="0" u="none" strike="noStrike" cap="none">
                <a:solidFill>
                  <a:srgbClr val="462B72"/>
                </a:solidFill>
                <a:latin typeface="Calibri"/>
                <a:ea typeface="Calibri"/>
                <a:cs typeface="Calibri"/>
                <a:sym typeface="Calibri"/>
              </a:defRPr>
            </a:lvl3pPr>
            <a:lvl4pPr marL="1828800" marR="0" lvl="3" indent="-310388" algn="l" rtl="0">
              <a:spcBef>
                <a:spcPts val="600"/>
              </a:spcBef>
              <a:spcAft>
                <a:spcPts val="0"/>
              </a:spcAft>
              <a:buClr>
                <a:schemeClr val="accent2"/>
              </a:buClr>
              <a:buSzPts val="1288"/>
              <a:buFont typeface="Noto Sans Symbols"/>
              <a:buChar char="◼"/>
              <a:defRPr sz="1400" b="0" i="0" u="none" strike="noStrike" cap="none">
                <a:solidFill>
                  <a:srgbClr val="462B72"/>
                </a:solidFill>
                <a:latin typeface="Calibri"/>
                <a:ea typeface="Calibri"/>
                <a:cs typeface="Calibri"/>
                <a:sym typeface="Calibri"/>
              </a:defRPr>
            </a:lvl4pPr>
            <a:lvl5pPr marL="2286000" marR="0" lvl="4" indent="-310388" algn="l" rtl="0">
              <a:spcBef>
                <a:spcPts val="600"/>
              </a:spcBef>
              <a:spcAft>
                <a:spcPts val="0"/>
              </a:spcAft>
              <a:buClr>
                <a:schemeClr val="accent2"/>
              </a:buClr>
              <a:buSzPts val="1288"/>
              <a:buFont typeface="Noto Sans Symbols"/>
              <a:buChar char="◼"/>
              <a:defRPr sz="1400" b="0" i="0" u="none" strike="noStrike" cap="none">
                <a:solidFill>
                  <a:srgbClr val="462B72"/>
                </a:solidFill>
                <a:latin typeface="Calibri"/>
                <a:ea typeface="Calibri"/>
                <a:cs typeface="Calibri"/>
                <a:sym typeface="Calibri"/>
              </a:defRPr>
            </a:lvl5pPr>
            <a:lvl6pPr marL="2743200" marR="0" lvl="5" indent="-298704" algn="l" rtl="0">
              <a:spcBef>
                <a:spcPts val="600"/>
              </a:spcBef>
              <a:spcAft>
                <a:spcPts val="0"/>
              </a:spcAft>
              <a:buClr>
                <a:schemeClr val="accent2"/>
              </a:buClr>
              <a:buSzPts val="1104"/>
              <a:buFont typeface="Noto Sans Symbols"/>
              <a:buChar char="◼"/>
              <a:defRPr sz="1200" b="0" i="0" u="none" strike="noStrike" cap="none">
                <a:solidFill>
                  <a:schemeClr val="dk2"/>
                </a:solidFill>
                <a:latin typeface="Calibri"/>
                <a:ea typeface="Calibri"/>
                <a:cs typeface="Calibri"/>
                <a:sym typeface="Calibri"/>
              </a:defRPr>
            </a:lvl6pPr>
            <a:lvl7pPr marL="3200400" marR="0" lvl="6" indent="-298704" algn="l" rtl="0">
              <a:spcBef>
                <a:spcPts val="600"/>
              </a:spcBef>
              <a:spcAft>
                <a:spcPts val="0"/>
              </a:spcAft>
              <a:buClr>
                <a:schemeClr val="accent2"/>
              </a:buClr>
              <a:buSzPts val="1104"/>
              <a:buFont typeface="Noto Sans Symbols"/>
              <a:buChar char="◼"/>
              <a:defRPr sz="1200" b="0" i="0" u="none" strike="noStrike" cap="none">
                <a:solidFill>
                  <a:schemeClr val="dk2"/>
                </a:solidFill>
                <a:latin typeface="Calibri"/>
                <a:ea typeface="Calibri"/>
                <a:cs typeface="Calibri"/>
                <a:sym typeface="Calibri"/>
              </a:defRPr>
            </a:lvl7pPr>
            <a:lvl8pPr marL="3657600" marR="0" lvl="7" indent="-298703" algn="l" rtl="0">
              <a:spcBef>
                <a:spcPts val="600"/>
              </a:spcBef>
              <a:spcAft>
                <a:spcPts val="0"/>
              </a:spcAft>
              <a:buClr>
                <a:schemeClr val="accent2"/>
              </a:buClr>
              <a:buSzPts val="1104"/>
              <a:buFont typeface="Noto Sans Symbols"/>
              <a:buChar char="◼"/>
              <a:defRPr sz="1200" b="0" i="0" u="none" strike="noStrike" cap="none">
                <a:solidFill>
                  <a:schemeClr val="dk2"/>
                </a:solidFill>
                <a:latin typeface="Calibri"/>
                <a:ea typeface="Calibri"/>
                <a:cs typeface="Calibri"/>
                <a:sym typeface="Calibri"/>
              </a:defRPr>
            </a:lvl8pPr>
            <a:lvl9pPr marL="4114800" marR="0" lvl="8" indent="-298703" algn="l" rtl="0">
              <a:spcBef>
                <a:spcPts val="600"/>
              </a:spcBef>
              <a:spcAft>
                <a:spcPts val="600"/>
              </a:spcAft>
              <a:buClr>
                <a:schemeClr val="accent2"/>
              </a:buClr>
              <a:buSzPts val="1104"/>
              <a:buFont typeface="Noto Sans Symbols"/>
              <a:buChar char="◼"/>
              <a:defRPr sz="1200" b="0" i="0" u="none" strike="noStrike" cap="none">
                <a:solidFill>
                  <a:schemeClr val="dk2"/>
                </a:solidFill>
                <a:latin typeface="Calibri"/>
                <a:ea typeface="Calibri"/>
                <a:cs typeface="Calibri"/>
                <a:sym typeface="Calibri"/>
              </a:defRPr>
            </a:lvl9pPr>
          </a:lstStyle>
          <a:p>
            <a:endParaRPr/>
          </a:p>
        </p:txBody>
      </p:sp>
      <p:pic>
        <p:nvPicPr>
          <p:cNvPr id="67" name="Google Shape;67;p7"/>
          <p:cNvPicPr preferRelativeResize="0"/>
          <p:nvPr/>
        </p:nvPicPr>
        <p:blipFill rotWithShape="1">
          <a:blip r:embed="rId3">
            <a:alphaModFix/>
          </a:blip>
          <a:srcRect/>
          <a:stretch/>
        </p:blipFill>
        <p:spPr>
          <a:xfrm>
            <a:off x="-16989287" y="-5844414"/>
            <a:ext cx="3685843" cy="5212326"/>
          </a:xfrm>
          <a:prstGeom prst="rect">
            <a:avLst/>
          </a:prstGeom>
          <a:noFill/>
          <a:ln>
            <a:noFill/>
          </a:ln>
        </p:spPr>
      </p:pic>
      <p:pic>
        <p:nvPicPr>
          <p:cNvPr id="68" name="Google Shape;68;p7"/>
          <p:cNvPicPr preferRelativeResize="0"/>
          <p:nvPr/>
        </p:nvPicPr>
        <p:blipFill rotWithShape="1">
          <a:blip r:embed="rId4">
            <a:alphaModFix/>
          </a:blip>
          <a:srcRect/>
          <a:stretch/>
        </p:blipFill>
        <p:spPr>
          <a:xfrm>
            <a:off x="-13024738" y="-5844414"/>
            <a:ext cx="3685843" cy="5212326"/>
          </a:xfrm>
          <a:prstGeom prst="rect">
            <a:avLst/>
          </a:prstGeom>
          <a:noFill/>
          <a:ln>
            <a:noFill/>
          </a:ln>
        </p:spPr>
      </p:pic>
      <p:pic>
        <p:nvPicPr>
          <p:cNvPr id="69" name="Google Shape;69;p7"/>
          <p:cNvPicPr preferRelativeResize="0"/>
          <p:nvPr/>
        </p:nvPicPr>
        <p:blipFill rotWithShape="1">
          <a:blip r:embed="rId5">
            <a:alphaModFix/>
          </a:blip>
          <a:srcRect/>
          <a:stretch/>
        </p:blipFill>
        <p:spPr>
          <a:xfrm>
            <a:off x="-9060189" y="-5844414"/>
            <a:ext cx="3685843" cy="5212326"/>
          </a:xfrm>
          <a:prstGeom prst="rect">
            <a:avLst/>
          </a:prstGeom>
          <a:noFill/>
          <a:ln>
            <a:noFill/>
          </a:ln>
        </p:spPr>
      </p:pic>
      <p:pic>
        <p:nvPicPr>
          <p:cNvPr id="70" name="Google Shape;70;p7"/>
          <p:cNvPicPr preferRelativeResize="0"/>
          <p:nvPr/>
        </p:nvPicPr>
        <p:blipFill rotWithShape="1">
          <a:blip r:embed="rId6">
            <a:alphaModFix/>
          </a:blip>
          <a:srcRect/>
          <a:stretch/>
        </p:blipFill>
        <p:spPr>
          <a:xfrm>
            <a:off x="-5095640" y="-5844414"/>
            <a:ext cx="3685843" cy="5212326"/>
          </a:xfrm>
          <a:prstGeom prst="rect">
            <a:avLst/>
          </a:prstGeom>
          <a:noFill/>
          <a:ln>
            <a:noFill/>
          </a:ln>
        </p:spPr>
      </p:pic>
      <p:pic>
        <p:nvPicPr>
          <p:cNvPr id="71" name="Google Shape;71;p7"/>
          <p:cNvPicPr preferRelativeResize="0"/>
          <p:nvPr/>
        </p:nvPicPr>
        <p:blipFill rotWithShape="1">
          <a:blip r:embed="rId7">
            <a:alphaModFix/>
          </a:blip>
          <a:srcRect/>
          <a:stretch/>
        </p:blipFill>
        <p:spPr>
          <a:xfrm>
            <a:off x="-1131091" y="-5844414"/>
            <a:ext cx="3685843" cy="5212326"/>
          </a:xfrm>
          <a:prstGeom prst="rect">
            <a:avLst/>
          </a:prstGeom>
          <a:noFill/>
          <a:ln>
            <a:noFill/>
          </a:ln>
        </p:spPr>
      </p:pic>
      <p:pic>
        <p:nvPicPr>
          <p:cNvPr id="72" name="Google Shape;72;p7"/>
          <p:cNvPicPr preferRelativeResize="0"/>
          <p:nvPr/>
        </p:nvPicPr>
        <p:blipFill rotWithShape="1">
          <a:blip r:embed="rId8">
            <a:alphaModFix/>
          </a:blip>
          <a:srcRect/>
          <a:stretch/>
        </p:blipFill>
        <p:spPr>
          <a:xfrm>
            <a:off x="2833458" y="-5844414"/>
            <a:ext cx="3685843" cy="5212326"/>
          </a:xfrm>
          <a:prstGeom prst="rect">
            <a:avLst/>
          </a:prstGeom>
          <a:noFill/>
          <a:ln>
            <a:noFill/>
          </a:ln>
        </p:spPr>
      </p:pic>
      <p:pic>
        <p:nvPicPr>
          <p:cNvPr id="73" name="Google Shape;73;p7"/>
          <p:cNvPicPr preferRelativeResize="0"/>
          <p:nvPr/>
        </p:nvPicPr>
        <p:blipFill rotWithShape="1">
          <a:blip r:embed="rId9">
            <a:alphaModFix/>
          </a:blip>
          <a:srcRect/>
          <a:stretch/>
        </p:blipFill>
        <p:spPr>
          <a:xfrm>
            <a:off x="6798007" y="-5844414"/>
            <a:ext cx="3685843" cy="5212326"/>
          </a:xfrm>
          <a:prstGeom prst="rect">
            <a:avLst/>
          </a:prstGeom>
          <a:noFill/>
          <a:ln>
            <a:noFill/>
          </a:ln>
        </p:spPr>
      </p:pic>
      <p:pic>
        <p:nvPicPr>
          <p:cNvPr id="74" name="Google Shape;74;p7"/>
          <p:cNvPicPr preferRelativeResize="0"/>
          <p:nvPr/>
        </p:nvPicPr>
        <p:blipFill rotWithShape="1">
          <a:blip r:embed="rId10">
            <a:alphaModFix/>
          </a:blip>
          <a:srcRect/>
          <a:stretch/>
        </p:blipFill>
        <p:spPr>
          <a:xfrm>
            <a:off x="10762556" y="-5844414"/>
            <a:ext cx="3685843" cy="5212326"/>
          </a:xfrm>
          <a:prstGeom prst="rect">
            <a:avLst/>
          </a:prstGeom>
          <a:noFill/>
          <a:ln>
            <a:noFill/>
          </a:ln>
        </p:spPr>
      </p:pic>
      <p:pic>
        <p:nvPicPr>
          <p:cNvPr id="75" name="Google Shape;75;p7"/>
          <p:cNvPicPr preferRelativeResize="0"/>
          <p:nvPr/>
        </p:nvPicPr>
        <p:blipFill rotWithShape="1">
          <a:blip r:embed="rId11">
            <a:alphaModFix/>
          </a:blip>
          <a:srcRect/>
          <a:stretch/>
        </p:blipFill>
        <p:spPr>
          <a:xfrm>
            <a:off x="14727105" y="-5844414"/>
            <a:ext cx="3685843" cy="5212326"/>
          </a:xfrm>
          <a:prstGeom prst="rect">
            <a:avLst/>
          </a:prstGeom>
          <a:noFill/>
          <a:ln>
            <a:noFill/>
          </a:ln>
        </p:spPr>
      </p:pic>
      <p:pic>
        <p:nvPicPr>
          <p:cNvPr id="76" name="Google Shape;76;p7"/>
          <p:cNvPicPr preferRelativeResize="0"/>
          <p:nvPr/>
        </p:nvPicPr>
        <p:blipFill rotWithShape="1">
          <a:blip r:embed="rId12">
            <a:alphaModFix/>
          </a:blip>
          <a:srcRect/>
          <a:stretch/>
        </p:blipFill>
        <p:spPr>
          <a:xfrm>
            <a:off x="18691654" y="-5823651"/>
            <a:ext cx="3685843" cy="5212326"/>
          </a:xfrm>
          <a:prstGeom prst="rect">
            <a:avLst/>
          </a:prstGeom>
          <a:noFill/>
          <a:ln>
            <a:noFill/>
          </a:ln>
        </p:spPr>
      </p:pic>
      <p:pic>
        <p:nvPicPr>
          <p:cNvPr id="77" name="Google Shape;77;p7"/>
          <p:cNvPicPr preferRelativeResize="0"/>
          <p:nvPr/>
        </p:nvPicPr>
        <p:blipFill rotWithShape="1">
          <a:blip r:embed="rId13">
            <a:alphaModFix/>
          </a:blip>
          <a:srcRect/>
          <a:stretch/>
        </p:blipFill>
        <p:spPr>
          <a:xfrm>
            <a:off x="22656203" y="-5844414"/>
            <a:ext cx="3685843" cy="5212326"/>
          </a:xfrm>
          <a:prstGeom prst="rect">
            <a:avLst/>
          </a:prstGeom>
          <a:noFill/>
          <a:ln>
            <a:noFill/>
          </a:ln>
        </p:spPr>
      </p:pic>
      <p:pic>
        <p:nvPicPr>
          <p:cNvPr id="78" name="Google Shape;78;p7"/>
          <p:cNvPicPr preferRelativeResize="0"/>
          <p:nvPr/>
        </p:nvPicPr>
        <p:blipFill rotWithShape="1">
          <a:blip r:embed="rId14">
            <a:alphaModFix/>
          </a:blip>
          <a:srcRect/>
          <a:stretch/>
        </p:blipFill>
        <p:spPr>
          <a:xfrm>
            <a:off x="26620752" y="-5844414"/>
            <a:ext cx="3685843" cy="5212326"/>
          </a:xfrm>
          <a:prstGeom prst="rect">
            <a:avLst/>
          </a:prstGeom>
          <a:noFill/>
          <a:ln>
            <a:noFill/>
          </a:ln>
        </p:spPr>
      </p:pic>
      <p:pic>
        <p:nvPicPr>
          <p:cNvPr id="79" name="Google Shape;79;p7"/>
          <p:cNvPicPr preferRelativeResize="0"/>
          <p:nvPr/>
        </p:nvPicPr>
        <p:blipFill rotWithShape="1">
          <a:blip r:embed="rId15">
            <a:alphaModFix/>
          </a:blip>
          <a:srcRect/>
          <a:stretch/>
        </p:blipFill>
        <p:spPr>
          <a:xfrm>
            <a:off x="-12460877" y="1074112"/>
            <a:ext cx="3685843" cy="5212326"/>
          </a:xfrm>
          <a:prstGeom prst="rect">
            <a:avLst/>
          </a:prstGeom>
          <a:noFill/>
          <a:ln>
            <a:noFill/>
          </a:ln>
        </p:spPr>
      </p:pic>
      <p:pic>
        <p:nvPicPr>
          <p:cNvPr id="80" name="Google Shape;80;p7"/>
          <p:cNvPicPr preferRelativeResize="0"/>
          <p:nvPr/>
        </p:nvPicPr>
        <p:blipFill rotWithShape="1">
          <a:blip r:embed="rId16">
            <a:alphaModFix/>
          </a:blip>
          <a:srcRect/>
          <a:stretch/>
        </p:blipFill>
        <p:spPr>
          <a:xfrm>
            <a:off x="-8496328" y="1074112"/>
            <a:ext cx="3685843" cy="5212326"/>
          </a:xfrm>
          <a:prstGeom prst="rect">
            <a:avLst/>
          </a:prstGeom>
          <a:noFill/>
          <a:ln>
            <a:noFill/>
          </a:ln>
        </p:spPr>
      </p:pic>
      <p:pic>
        <p:nvPicPr>
          <p:cNvPr id="81" name="Google Shape;81;p7"/>
          <p:cNvPicPr preferRelativeResize="0"/>
          <p:nvPr/>
        </p:nvPicPr>
        <p:blipFill rotWithShape="1">
          <a:blip r:embed="rId17">
            <a:alphaModFix/>
          </a:blip>
          <a:srcRect/>
          <a:stretch/>
        </p:blipFill>
        <p:spPr>
          <a:xfrm>
            <a:off x="-4564257" y="1074112"/>
            <a:ext cx="3685843" cy="5212326"/>
          </a:xfrm>
          <a:prstGeom prst="rect">
            <a:avLst/>
          </a:prstGeom>
          <a:noFill/>
          <a:ln>
            <a:noFill/>
          </a:ln>
        </p:spPr>
      </p:pic>
      <p:pic>
        <p:nvPicPr>
          <p:cNvPr id="82" name="Google Shape;82;p7"/>
          <p:cNvPicPr preferRelativeResize="0"/>
          <p:nvPr/>
        </p:nvPicPr>
        <p:blipFill rotWithShape="1">
          <a:blip r:embed="rId18">
            <a:alphaModFix/>
          </a:blip>
          <a:srcRect/>
          <a:stretch/>
        </p:blipFill>
        <p:spPr>
          <a:xfrm>
            <a:off x="17107497" y="1068760"/>
            <a:ext cx="3685843" cy="5212326"/>
          </a:xfrm>
          <a:prstGeom prst="rect">
            <a:avLst/>
          </a:prstGeom>
          <a:noFill/>
          <a:ln>
            <a:noFill/>
          </a:ln>
        </p:spPr>
      </p:pic>
      <p:pic>
        <p:nvPicPr>
          <p:cNvPr id="83" name="Google Shape;83;p7"/>
          <p:cNvPicPr preferRelativeResize="0"/>
          <p:nvPr/>
        </p:nvPicPr>
        <p:blipFill rotWithShape="1">
          <a:blip r:embed="rId19">
            <a:alphaModFix/>
          </a:blip>
          <a:srcRect/>
          <a:stretch/>
        </p:blipFill>
        <p:spPr>
          <a:xfrm>
            <a:off x="21067268" y="1059942"/>
            <a:ext cx="3685843" cy="5212326"/>
          </a:xfrm>
          <a:prstGeom prst="rect">
            <a:avLst/>
          </a:prstGeom>
          <a:noFill/>
          <a:ln>
            <a:noFill/>
          </a:ln>
        </p:spPr>
      </p:pic>
      <p:pic>
        <p:nvPicPr>
          <p:cNvPr id="84" name="Google Shape;84;p7"/>
          <p:cNvPicPr preferRelativeResize="0"/>
          <p:nvPr/>
        </p:nvPicPr>
        <p:blipFill rotWithShape="1">
          <a:blip r:embed="rId20">
            <a:alphaModFix/>
          </a:blip>
          <a:srcRect/>
          <a:stretch/>
        </p:blipFill>
        <p:spPr>
          <a:xfrm>
            <a:off x="-16989287" y="7484687"/>
            <a:ext cx="3685843" cy="5212326"/>
          </a:xfrm>
          <a:prstGeom prst="rect">
            <a:avLst/>
          </a:prstGeom>
          <a:noFill/>
          <a:ln>
            <a:noFill/>
          </a:ln>
        </p:spPr>
      </p:pic>
      <p:pic>
        <p:nvPicPr>
          <p:cNvPr id="85" name="Google Shape;85;p7"/>
          <p:cNvPicPr preferRelativeResize="0"/>
          <p:nvPr/>
        </p:nvPicPr>
        <p:blipFill rotWithShape="1">
          <a:blip r:embed="rId21">
            <a:alphaModFix/>
          </a:blip>
          <a:srcRect/>
          <a:stretch/>
        </p:blipFill>
        <p:spPr>
          <a:xfrm>
            <a:off x="-13024739" y="7484687"/>
            <a:ext cx="3685843" cy="5212326"/>
          </a:xfrm>
          <a:prstGeom prst="rect">
            <a:avLst/>
          </a:prstGeom>
          <a:noFill/>
          <a:ln>
            <a:noFill/>
          </a:ln>
        </p:spPr>
      </p:pic>
      <p:pic>
        <p:nvPicPr>
          <p:cNvPr id="86" name="Google Shape;86;p7"/>
          <p:cNvPicPr preferRelativeResize="0"/>
          <p:nvPr/>
        </p:nvPicPr>
        <p:blipFill rotWithShape="1">
          <a:blip r:embed="rId22">
            <a:alphaModFix/>
          </a:blip>
          <a:srcRect/>
          <a:stretch/>
        </p:blipFill>
        <p:spPr>
          <a:xfrm>
            <a:off x="-9060187" y="7484687"/>
            <a:ext cx="3685843" cy="5212326"/>
          </a:xfrm>
          <a:prstGeom prst="rect">
            <a:avLst/>
          </a:prstGeom>
          <a:noFill/>
          <a:ln>
            <a:noFill/>
          </a:ln>
        </p:spPr>
      </p:pic>
      <p:pic>
        <p:nvPicPr>
          <p:cNvPr id="87" name="Google Shape;87;p7"/>
          <p:cNvPicPr preferRelativeResize="0"/>
          <p:nvPr/>
        </p:nvPicPr>
        <p:blipFill rotWithShape="1">
          <a:blip r:embed="rId23">
            <a:alphaModFix/>
          </a:blip>
          <a:srcRect/>
          <a:stretch/>
        </p:blipFill>
        <p:spPr>
          <a:xfrm>
            <a:off x="-5095638" y="7484687"/>
            <a:ext cx="3685843" cy="5212326"/>
          </a:xfrm>
          <a:prstGeom prst="rect">
            <a:avLst/>
          </a:prstGeom>
          <a:noFill/>
          <a:ln>
            <a:noFill/>
          </a:ln>
        </p:spPr>
      </p:pic>
      <p:pic>
        <p:nvPicPr>
          <p:cNvPr id="88" name="Google Shape;88;p7"/>
          <p:cNvPicPr preferRelativeResize="0"/>
          <p:nvPr/>
        </p:nvPicPr>
        <p:blipFill rotWithShape="1">
          <a:blip r:embed="rId24">
            <a:alphaModFix/>
          </a:blip>
          <a:srcRect/>
          <a:stretch/>
        </p:blipFill>
        <p:spPr>
          <a:xfrm>
            <a:off x="-1131089" y="7497636"/>
            <a:ext cx="3685843" cy="5212326"/>
          </a:xfrm>
          <a:prstGeom prst="rect">
            <a:avLst/>
          </a:prstGeom>
          <a:noFill/>
          <a:ln>
            <a:noFill/>
          </a:ln>
        </p:spPr>
      </p:pic>
      <p:pic>
        <p:nvPicPr>
          <p:cNvPr id="89" name="Google Shape;89;p7"/>
          <p:cNvPicPr preferRelativeResize="0"/>
          <p:nvPr/>
        </p:nvPicPr>
        <p:blipFill rotWithShape="1">
          <a:blip r:embed="rId25">
            <a:alphaModFix/>
          </a:blip>
          <a:srcRect/>
          <a:stretch/>
        </p:blipFill>
        <p:spPr>
          <a:xfrm>
            <a:off x="2833460" y="7484687"/>
            <a:ext cx="3685843" cy="5212326"/>
          </a:xfrm>
          <a:prstGeom prst="rect">
            <a:avLst/>
          </a:prstGeom>
          <a:noFill/>
          <a:ln>
            <a:noFill/>
          </a:ln>
        </p:spPr>
      </p:pic>
      <p:pic>
        <p:nvPicPr>
          <p:cNvPr id="90" name="Google Shape;90;p7"/>
          <p:cNvPicPr preferRelativeResize="0"/>
          <p:nvPr/>
        </p:nvPicPr>
        <p:blipFill rotWithShape="1">
          <a:blip r:embed="rId26">
            <a:alphaModFix/>
          </a:blip>
          <a:srcRect/>
          <a:stretch/>
        </p:blipFill>
        <p:spPr>
          <a:xfrm>
            <a:off x="6765465" y="7497636"/>
            <a:ext cx="3685843" cy="5212326"/>
          </a:xfrm>
          <a:prstGeom prst="rect">
            <a:avLst/>
          </a:prstGeom>
          <a:noFill/>
          <a:ln>
            <a:noFill/>
          </a:ln>
        </p:spPr>
      </p:pic>
      <p:pic>
        <p:nvPicPr>
          <p:cNvPr id="91" name="Google Shape;91;p7"/>
          <p:cNvPicPr preferRelativeResize="0"/>
          <p:nvPr/>
        </p:nvPicPr>
        <p:blipFill rotWithShape="1">
          <a:blip r:embed="rId27">
            <a:alphaModFix/>
          </a:blip>
          <a:srcRect/>
          <a:stretch/>
        </p:blipFill>
        <p:spPr>
          <a:xfrm>
            <a:off x="10697470" y="7497636"/>
            <a:ext cx="3685843" cy="5212326"/>
          </a:xfrm>
          <a:prstGeom prst="rect">
            <a:avLst/>
          </a:prstGeom>
          <a:noFill/>
          <a:ln>
            <a:noFill/>
          </a:ln>
        </p:spPr>
      </p:pic>
      <p:pic>
        <p:nvPicPr>
          <p:cNvPr id="92" name="Google Shape;92;p7"/>
          <p:cNvPicPr preferRelativeResize="0"/>
          <p:nvPr/>
        </p:nvPicPr>
        <p:blipFill rotWithShape="1">
          <a:blip r:embed="rId28">
            <a:alphaModFix/>
          </a:blip>
          <a:srcRect/>
          <a:stretch/>
        </p:blipFill>
        <p:spPr>
          <a:xfrm>
            <a:off x="14662019" y="7484687"/>
            <a:ext cx="3685843" cy="5212326"/>
          </a:xfrm>
          <a:prstGeom prst="rect">
            <a:avLst/>
          </a:prstGeom>
          <a:noFill/>
          <a:ln>
            <a:noFill/>
          </a:ln>
        </p:spPr>
      </p:pic>
      <p:pic>
        <p:nvPicPr>
          <p:cNvPr id="93" name="Google Shape;93;p7"/>
          <p:cNvPicPr preferRelativeResize="0"/>
          <p:nvPr/>
        </p:nvPicPr>
        <p:blipFill rotWithShape="1">
          <a:blip r:embed="rId29">
            <a:alphaModFix/>
          </a:blip>
          <a:srcRect/>
          <a:stretch/>
        </p:blipFill>
        <p:spPr>
          <a:xfrm>
            <a:off x="18594024" y="7484687"/>
            <a:ext cx="3685843" cy="5212326"/>
          </a:xfrm>
          <a:prstGeom prst="rect">
            <a:avLst/>
          </a:prstGeom>
          <a:noFill/>
          <a:ln>
            <a:noFill/>
          </a:ln>
        </p:spPr>
      </p:pic>
      <p:pic>
        <p:nvPicPr>
          <p:cNvPr id="94" name="Google Shape;94;p7"/>
          <p:cNvPicPr preferRelativeResize="0"/>
          <p:nvPr/>
        </p:nvPicPr>
        <p:blipFill rotWithShape="1">
          <a:blip r:embed="rId30">
            <a:alphaModFix/>
          </a:blip>
          <a:srcRect/>
          <a:stretch/>
        </p:blipFill>
        <p:spPr>
          <a:xfrm>
            <a:off x="22526029" y="7461564"/>
            <a:ext cx="3685843" cy="5212326"/>
          </a:xfrm>
          <a:prstGeom prst="rect">
            <a:avLst/>
          </a:prstGeom>
          <a:noFill/>
          <a:ln>
            <a:noFill/>
          </a:ln>
        </p:spPr>
      </p:pic>
      <p:pic>
        <p:nvPicPr>
          <p:cNvPr id="95" name="Google Shape;95;p7"/>
          <p:cNvPicPr preferRelativeResize="0"/>
          <p:nvPr/>
        </p:nvPicPr>
        <p:blipFill rotWithShape="1">
          <a:blip r:embed="rId31">
            <a:alphaModFix/>
          </a:blip>
          <a:srcRect/>
          <a:stretch/>
        </p:blipFill>
        <p:spPr>
          <a:xfrm>
            <a:off x="26458034" y="7497636"/>
            <a:ext cx="3685843" cy="5212326"/>
          </a:xfrm>
          <a:prstGeom prst="rect">
            <a:avLst/>
          </a:prstGeom>
          <a:noFill/>
          <a:ln>
            <a:noFill/>
          </a:ln>
        </p:spPr>
      </p:pic>
      <p:pic>
        <p:nvPicPr>
          <p:cNvPr id="96" name="Google Shape;96;p7" descr="Screen Shot 2018-03-11 at 11.04.12.png"/>
          <p:cNvPicPr preferRelativeResize="0"/>
          <p:nvPr/>
        </p:nvPicPr>
        <p:blipFill rotWithShape="1">
          <a:blip r:embed="rId32">
            <a:alphaModFix/>
          </a:blip>
          <a:srcRect/>
          <a:stretch/>
        </p:blipFill>
        <p:spPr>
          <a:xfrm>
            <a:off x="12812151" y="1051650"/>
            <a:ext cx="3695526" cy="5209418"/>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Lesson Activity">
  <p:cSld name="Lesson Activity">
    <p:spTree>
      <p:nvGrpSpPr>
        <p:cNvPr id="1" name="Shape 97"/>
        <p:cNvGrpSpPr/>
        <p:nvPr/>
      </p:nvGrpSpPr>
      <p:grpSpPr>
        <a:xfrm>
          <a:off x="0" y="0"/>
          <a:ext cx="0" cy="0"/>
          <a:chOff x="0" y="0"/>
          <a:chExt cx="0" cy="0"/>
        </a:xfrm>
      </p:grpSpPr>
      <p:pic>
        <p:nvPicPr>
          <p:cNvPr id="98" name="Google Shape;98;p8"/>
          <p:cNvPicPr preferRelativeResize="0"/>
          <p:nvPr/>
        </p:nvPicPr>
        <p:blipFill rotWithShape="1">
          <a:blip r:embed="rId2">
            <a:alphaModFix/>
          </a:blip>
          <a:srcRect/>
          <a:stretch/>
        </p:blipFill>
        <p:spPr>
          <a:xfrm>
            <a:off x="203200" y="816433"/>
            <a:ext cx="742571" cy="693448"/>
          </a:xfrm>
          <a:prstGeom prst="rect">
            <a:avLst/>
          </a:prstGeom>
          <a:noFill/>
          <a:ln>
            <a:noFill/>
          </a:ln>
        </p:spPr>
      </p:pic>
      <p:sp>
        <p:nvSpPr>
          <p:cNvPr id="99" name="Google Shape;99;p8"/>
          <p:cNvSpPr txBox="1">
            <a:spLocks noGrp="1"/>
          </p:cNvSpPr>
          <p:nvPr>
            <p:ph type="body" idx="1"/>
          </p:nvPr>
        </p:nvSpPr>
        <p:spPr>
          <a:xfrm>
            <a:off x="913437" y="789510"/>
            <a:ext cx="8378632" cy="573088"/>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640"/>
              </a:spcBef>
              <a:spcAft>
                <a:spcPts val="0"/>
              </a:spcAft>
              <a:buClr>
                <a:schemeClr val="accent2"/>
              </a:buClr>
              <a:buSzPts val="2944"/>
              <a:buFont typeface="Noto Sans Symbols"/>
              <a:buNone/>
              <a:defRPr sz="3200" b="1" i="0" u="none" strike="noStrike" cap="none">
                <a:solidFill>
                  <a:srgbClr val="7F7F7F"/>
                </a:solidFill>
                <a:latin typeface="Calibri"/>
                <a:ea typeface="Calibri"/>
                <a:cs typeface="Calibri"/>
                <a:sym typeface="Calibri"/>
              </a:defRPr>
            </a:lvl1pPr>
            <a:lvl2pPr marL="914400" marR="0" lvl="1" indent="-228600" algn="l" rtl="0">
              <a:spcBef>
                <a:spcPts val="600"/>
              </a:spcBef>
              <a:spcAft>
                <a:spcPts val="0"/>
              </a:spcAft>
              <a:buClr>
                <a:schemeClr val="accent2"/>
              </a:buClr>
              <a:buSzPts val="1656"/>
              <a:buFont typeface="Noto Sans Symbols"/>
              <a:buNone/>
              <a:defRPr sz="1800" b="0" i="0" u="none" strike="noStrike" cap="none">
                <a:solidFill>
                  <a:srgbClr val="462B72"/>
                </a:solidFill>
                <a:latin typeface="Calibri"/>
                <a:ea typeface="Calibri"/>
                <a:cs typeface="Calibri"/>
                <a:sym typeface="Calibri"/>
              </a:defRPr>
            </a:lvl2pPr>
            <a:lvl3pPr marL="1371600" marR="0" lvl="2" indent="-322072" algn="l" rtl="0">
              <a:spcBef>
                <a:spcPts val="600"/>
              </a:spcBef>
              <a:spcAft>
                <a:spcPts val="0"/>
              </a:spcAft>
              <a:buClr>
                <a:schemeClr val="accent2"/>
              </a:buClr>
              <a:buSzPts val="1472"/>
              <a:buFont typeface="Noto Sans Symbols"/>
              <a:buChar char="◼"/>
              <a:defRPr sz="1600" b="0" i="0" u="none" strike="noStrike" cap="none">
                <a:solidFill>
                  <a:srgbClr val="462B72"/>
                </a:solidFill>
                <a:latin typeface="Calibri"/>
                <a:ea typeface="Calibri"/>
                <a:cs typeface="Calibri"/>
                <a:sym typeface="Calibri"/>
              </a:defRPr>
            </a:lvl3pPr>
            <a:lvl4pPr marL="1828800" marR="0" lvl="3" indent="-310388" algn="l" rtl="0">
              <a:spcBef>
                <a:spcPts val="600"/>
              </a:spcBef>
              <a:spcAft>
                <a:spcPts val="0"/>
              </a:spcAft>
              <a:buClr>
                <a:schemeClr val="accent2"/>
              </a:buClr>
              <a:buSzPts val="1288"/>
              <a:buFont typeface="Noto Sans Symbols"/>
              <a:buChar char="◼"/>
              <a:defRPr sz="1400" b="0" i="0" u="none" strike="noStrike" cap="none">
                <a:solidFill>
                  <a:srgbClr val="462B72"/>
                </a:solidFill>
                <a:latin typeface="Calibri"/>
                <a:ea typeface="Calibri"/>
                <a:cs typeface="Calibri"/>
                <a:sym typeface="Calibri"/>
              </a:defRPr>
            </a:lvl4pPr>
            <a:lvl5pPr marL="2286000" marR="0" lvl="4" indent="-228600" algn="l" rtl="0">
              <a:spcBef>
                <a:spcPts val="600"/>
              </a:spcBef>
              <a:spcAft>
                <a:spcPts val="0"/>
              </a:spcAft>
              <a:buClr>
                <a:schemeClr val="accent2"/>
              </a:buClr>
              <a:buSzPts val="1288"/>
              <a:buFont typeface="Noto Sans Symbols"/>
              <a:buNone/>
              <a:defRPr sz="1400" b="0" i="0" u="none" strike="noStrike" cap="none">
                <a:solidFill>
                  <a:srgbClr val="462B72"/>
                </a:solidFill>
                <a:latin typeface="Calibri"/>
                <a:ea typeface="Calibri"/>
                <a:cs typeface="Calibri"/>
                <a:sym typeface="Calibri"/>
              </a:defRPr>
            </a:lvl5pPr>
            <a:lvl6pPr marL="2743200" marR="0" lvl="5" indent="-298704" algn="l" rtl="0">
              <a:spcBef>
                <a:spcPts val="600"/>
              </a:spcBef>
              <a:spcAft>
                <a:spcPts val="0"/>
              </a:spcAft>
              <a:buClr>
                <a:schemeClr val="accent2"/>
              </a:buClr>
              <a:buSzPts val="1104"/>
              <a:buFont typeface="Noto Sans Symbols"/>
              <a:buChar char="◼"/>
              <a:defRPr sz="1200" b="0" i="0" u="none" strike="noStrike" cap="none">
                <a:solidFill>
                  <a:schemeClr val="dk2"/>
                </a:solidFill>
                <a:latin typeface="Calibri"/>
                <a:ea typeface="Calibri"/>
                <a:cs typeface="Calibri"/>
                <a:sym typeface="Calibri"/>
              </a:defRPr>
            </a:lvl6pPr>
            <a:lvl7pPr marL="3200400" marR="0" lvl="6" indent="-298704" algn="l" rtl="0">
              <a:spcBef>
                <a:spcPts val="600"/>
              </a:spcBef>
              <a:spcAft>
                <a:spcPts val="0"/>
              </a:spcAft>
              <a:buClr>
                <a:schemeClr val="accent2"/>
              </a:buClr>
              <a:buSzPts val="1104"/>
              <a:buFont typeface="Noto Sans Symbols"/>
              <a:buChar char="◼"/>
              <a:defRPr sz="1200" b="0" i="0" u="none" strike="noStrike" cap="none">
                <a:solidFill>
                  <a:schemeClr val="dk2"/>
                </a:solidFill>
                <a:latin typeface="Calibri"/>
                <a:ea typeface="Calibri"/>
                <a:cs typeface="Calibri"/>
                <a:sym typeface="Calibri"/>
              </a:defRPr>
            </a:lvl7pPr>
            <a:lvl8pPr marL="3657600" marR="0" lvl="7" indent="-298703" algn="l" rtl="0">
              <a:spcBef>
                <a:spcPts val="600"/>
              </a:spcBef>
              <a:spcAft>
                <a:spcPts val="0"/>
              </a:spcAft>
              <a:buClr>
                <a:schemeClr val="accent2"/>
              </a:buClr>
              <a:buSzPts val="1104"/>
              <a:buFont typeface="Noto Sans Symbols"/>
              <a:buChar char="◼"/>
              <a:defRPr sz="1200" b="0" i="0" u="none" strike="noStrike" cap="none">
                <a:solidFill>
                  <a:schemeClr val="dk2"/>
                </a:solidFill>
                <a:latin typeface="Calibri"/>
                <a:ea typeface="Calibri"/>
                <a:cs typeface="Calibri"/>
                <a:sym typeface="Calibri"/>
              </a:defRPr>
            </a:lvl8pPr>
            <a:lvl9pPr marL="4114800" marR="0" lvl="8" indent="-298703" algn="l" rtl="0">
              <a:spcBef>
                <a:spcPts val="600"/>
              </a:spcBef>
              <a:spcAft>
                <a:spcPts val="600"/>
              </a:spcAft>
              <a:buClr>
                <a:schemeClr val="accent2"/>
              </a:buClr>
              <a:buSzPts val="1104"/>
              <a:buFont typeface="Noto Sans Symbols"/>
              <a:buChar char="◼"/>
              <a:defRPr sz="1200" b="0" i="0" u="none" strike="noStrike" cap="none">
                <a:solidFill>
                  <a:schemeClr val="dk2"/>
                </a:solidFill>
                <a:latin typeface="Calibri"/>
                <a:ea typeface="Calibri"/>
                <a:cs typeface="Calibri"/>
                <a:sym typeface="Calibri"/>
              </a:defRPr>
            </a:lvl9pPr>
          </a:lstStyle>
          <a:p>
            <a:endParaRPr/>
          </a:p>
        </p:txBody>
      </p:sp>
      <p:sp>
        <p:nvSpPr>
          <p:cNvPr id="100" name="Google Shape;100;p8"/>
          <p:cNvSpPr txBox="1">
            <a:spLocks noGrp="1"/>
          </p:cNvSpPr>
          <p:nvPr>
            <p:ph type="body" idx="2"/>
          </p:nvPr>
        </p:nvSpPr>
        <p:spPr>
          <a:xfrm>
            <a:off x="203200" y="1470498"/>
            <a:ext cx="11833841" cy="5283592"/>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400"/>
              </a:spcBef>
              <a:spcAft>
                <a:spcPts val="0"/>
              </a:spcAft>
              <a:buClr>
                <a:schemeClr val="accent2"/>
              </a:buClr>
              <a:buSzPts val="1840"/>
              <a:buFont typeface="Noto Sans Symbols"/>
              <a:buNone/>
              <a:defRPr sz="2000" b="0" i="0" u="none" strike="noStrike" cap="none">
                <a:solidFill>
                  <a:srgbClr val="462B72"/>
                </a:solidFill>
                <a:latin typeface="Calibri"/>
                <a:ea typeface="Calibri"/>
                <a:cs typeface="Calibri"/>
                <a:sym typeface="Calibri"/>
              </a:defRPr>
            </a:lvl1pPr>
            <a:lvl2pPr marL="914400" marR="0" lvl="1" indent="-333756" algn="l" rtl="0">
              <a:spcBef>
                <a:spcPts val="600"/>
              </a:spcBef>
              <a:spcAft>
                <a:spcPts val="0"/>
              </a:spcAft>
              <a:buClr>
                <a:schemeClr val="accent2"/>
              </a:buClr>
              <a:buSzPts val="1656"/>
              <a:buFont typeface="Noto Sans Symbols"/>
              <a:buChar char="◼"/>
              <a:defRPr sz="1800" b="0" i="0" u="none" strike="noStrike" cap="none">
                <a:solidFill>
                  <a:srgbClr val="462B72"/>
                </a:solidFill>
                <a:latin typeface="Calibri"/>
                <a:ea typeface="Calibri"/>
                <a:cs typeface="Calibri"/>
                <a:sym typeface="Calibri"/>
              </a:defRPr>
            </a:lvl2pPr>
            <a:lvl3pPr marL="1371600" marR="0" lvl="2" indent="-322072" algn="l" rtl="0">
              <a:spcBef>
                <a:spcPts val="600"/>
              </a:spcBef>
              <a:spcAft>
                <a:spcPts val="0"/>
              </a:spcAft>
              <a:buClr>
                <a:schemeClr val="accent2"/>
              </a:buClr>
              <a:buSzPts val="1472"/>
              <a:buFont typeface="Noto Sans Symbols"/>
              <a:buChar char="◼"/>
              <a:defRPr sz="1600" b="0" i="0" u="none" strike="noStrike" cap="none">
                <a:solidFill>
                  <a:srgbClr val="462B72"/>
                </a:solidFill>
                <a:latin typeface="Calibri"/>
                <a:ea typeface="Calibri"/>
                <a:cs typeface="Calibri"/>
                <a:sym typeface="Calibri"/>
              </a:defRPr>
            </a:lvl3pPr>
            <a:lvl4pPr marL="1828800" marR="0" lvl="3" indent="-310388" algn="l" rtl="0">
              <a:spcBef>
                <a:spcPts val="600"/>
              </a:spcBef>
              <a:spcAft>
                <a:spcPts val="0"/>
              </a:spcAft>
              <a:buClr>
                <a:schemeClr val="accent2"/>
              </a:buClr>
              <a:buSzPts val="1288"/>
              <a:buFont typeface="Noto Sans Symbols"/>
              <a:buChar char="◼"/>
              <a:defRPr sz="1400" b="0" i="0" u="none" strike="noStrike" cap="none">
                <a:solidFill>
                  <a:srgbClr val="462B72"/>
                </a:solidFill>
                <a:latin typeface="Calibri"/>
                <a:ea typeface="Calibri"/>
                <a:cs typeface="Calibri"/>
                <a:sym typeface="Calibri"/>
              </a:defRPr>
            </a:lvl4pPr>
            <a:lvl5pPr marL="2286000" marR="0" lvl="4" indent="-310388" algn="l" rtl="0">
              <a:spcBef>
                <a:spcPts val="600"/>
              </a:spcBef>
              <a:spcAft>
                <a:spcPts val="0"/>
              </a:spcAft>
              <a:buClr>
                <a:schemeClr val="accent2"/>
              </a:buClr>
              <a:buSzPts val="1288"/>
              <a:buFont typeface="Noto Sans Symbols"/>
              <a:buChar char="◼"/>
              <a:defRPr sz="1400" b="0" i="0" u="none" strike="noStrike" cap="none">
                <a:solidFill>
                  <a:srgbClr val="462B72"/>
                </a:solidFill>
                <a:latin typeface="Calibri"/>
                <a:ea typeface="Calibri"/>
                <a:cs typeface="Calibri"/>
                <a:sym typeface="Calibri"/>
              </a:defRPr>
            </a:lvl5pPr>
            <a:lvl6pPr marL="2743200" marR="0" lvl="5" indent="-298704" algn="l" rtl="0">
              <a:spcBef>
                <a:spcPts val="600"/>
              </a:spcBef>
              <a:spcAft>
                <a:spcPts val="0"/>
              </a:spcAft>
              <a:buClr>
                <a:schemeClr val="accent2"/>
              </a:buClr>
              <a:buSzPts val="1104"/>
              <a:buFont typeface="Noto Sans Symbols"/>
              <a:buChar char="◼"/>
              <a:defRPr sz="1200" b="0" i="0" u="none" strike="noStrike" cap="none">
                <a:solidFill>
                  <a:schemeClr val="dk2"/>
                </a:solidFill>
                <a:latin typeface="Calibri"/>
                <a:ea typeface="Calibri"/>
                <a:cs typeface="Calibri"/>
                <a:sym typeface="Calibri"/>
              </a:defRPr>
            </a:lvl6pPr>
            <a:lvl7pPr marL="3200400" marR="0" lvl="6" indent="-298704" algn="l" rtl="0">
              <a:spcBef>
                <a:spcPts val="600"/>
              </a:spcBef>
              <a:spcAft>
                <a:spcPts val="0"/>
              </a:spcAft>
              <a:buClr>
                <a:schemeClr val="accent2"/>
              </a:buClr>
              <a:buSzPts val="1104"/>
              <a:buFont typeface="Noto Sans Symbols"/>
              <a:buChar char="◼"/>
              <a:defRPr sz="1200" b="0" i="0" u="none" strike="noStrike" cap="none">
                <a:solidFill>
                  <a:schemeClr val="dk2"/>
                </a:solidFill>
                <a:latin typeface="Calibri"/>
                <a:ea typeface="Calibri"/>
                <a:cs typeface="Calibri"/>
                <a:sym typeface="Calibri"/>
              </a:defRPr>
            </a:lvl7pPr>
            <a:lvl8pPr marL="3657600" marR="0" lvl="7" indent="-298703" algn="l" rtl="0">
              <a:spcBef>
                <a:spcPts val="600"/>
              </a:spcBef>
              <a:spcAft>
                <a:spcPts val="0"/>
              </a:spcAft>
              <a:buClr>
                <a:schemeClr val="accent2"/>
              </a:buClr>
              <a:buSzPts val="1104"/>
              <a:buFont typeface="Noto Sans Symbols"/>
              <a:buChar char="◼"/>
              <a:defRPr sz="1200" b="0" i="0" u="none" strike="noStrike" cap="none">
                <a:solidFill>
                  <a:schemeClr val="dk2"/>
                </a:solidFill>
                <a:latin typeface="Calibri"/>
                <a:ea typeface="Calibri"/>
                <a:cs typeface="Calibri"/>
                <a:sym typeface="Calibri"/>
              </a:defRPr>
            </a:lvl8pPr>
            <a:lvl9pPr marL="4114800" marR="0" lvl="8" indent="-298703" algn="l" rtl="0">
              <a:spcBef>
                <a:spcPts val="600"/>
              </a:spcBef>
              <a:spcAft>
                <a:spcPts val="600"/>
              </a:spcAft>
              <a:buClr>
                <a:schemeClr val="accent2"/>
              </a:buClr>
              <a:buSzPts val="1104"/>
              <a:buFont typeface="Noto Sans Symbols"/>
              <a:buChar char="◼"/>
              <a:defRPr sz="1200" b="0" i="0" u="none" strike="noStrike" cap="none">
                <a:solidFill>
                  <a:schemeClr val="dk2"/>
                </a:solidFill>
                <a:latin typeface="Calibri"/>
                <a:ea typeface="Calibri"/>
                <a:cs typeface="Calibri"/>
                <a:sym typeface="Calibri"/>
              </a:defRPr>
            </a:lvl9pPr>
          </a:lstStyle>
          <a:p>
            <a:endParaRPr/>
          </a:p>
        </p:txBody>
      </p:sp>
      <p:sp>
        <p:nvSpPr>
          <p:cNvPr id="101" name="Google Shape;101;p8"/>
          <p:cNvSpPr txBox="1">
            <a:spLocks noGrp="1"/>
          </p:cNvSpPr>
          <p:nvPr>
            <p:ph type="body" idx="3"/>
          </p:nvPr>
        </p:nvSpPr>
        <p:spPr>
          <a:xfrm>
            <a:off x="10483850" y="1074112"/>
            <a:ext cx="1194540" cy="370986"/>
          </a:xfrm>
          <a:prstGeom prst="rect">
            <a:avLst/>
          </a:prstGeom>
          <a:noFill/>
          <a:ln>
            <a:noFill/>
          </a:ln>
        </p:spPr>
        <p:txBody>
          <a:bodyPr spcFirstLastPara="1" wrap="square" lIns="91425" tIns="45700" rIns="91425" bIns="45700" anchor="t" anchorCtr="0">
            <a:normAutofit/>
          </a:bodyPr>
          <a:lstStyle>
            <a:lvl1pPr marL="457200" marR="0" lvl="0" indent="-228600" algn="r" rtl="0">
              <a:spcBef>
                <a:spcPts val="360"/>
              </a:spcBef>
              <a:spcAft>
                <a:spcPts val="0"/>
              </a:spcAft>
              <a:buClr>
                <a:schemeClr val="accent2"/>
              </a:buClr>
              <a:buSzPts val="1656"/>
              <a:buFont typeface="Noto Sans Symbols"/>
              <a:buNone/>
              <a:defRPr sz="1800" b="1" i="0" u="none" strike="noStrike" cap="none">
                <a:solidFill>
                  <a:srgbClr val="7F7F7F"/>
                </a:solidFill>
                <a:latin typeface="Calibri"/>
                <a:ea typeface="Calibri"/>
                <a:cs typeface="Calibri"/>
                <a:sym typeface="Calibri"/>
              </a:defRPr>
            </a:lvl1pPr>
            <a:lvl2pPr marL="914400" marR="0" lvl="1" indent="-228600" algn="l" rtl="0">
              <a:spcBef>
                <a:spcPts val="600"/>
              </a:spcBef>
              <a:spcAft>
                <a:spcPts val="0"/>
              </a:spcAft>
              <a:buClr>
                <a:schemeClr val="accent2"/>
              </a:buClr>
              <a:buSzPts val="1656"/>
              <a:buFont typeface="Noto Sans Symbols"/>
              <a:buNone/>
              <a:defRPr sz="1800" b="0" i="0" u="none" strike="noStrike" cap="none">
                <a:solidFill>
                  <a:srgbClr val="462B72"/>
                </a:solidFill>
                <a:latin typeface="Calibri"/>
                <a:ea typeface="Calibri"/>
                <a:cs typeface="Calibri"/>
                <a:sym typeface="Calibri"/>
              </a:defRPr>
            </a:lvl2pPr>
            <a:lvl3pPr marL="1371600" marR="0" lvl="2" indent="-228600" algn="l" rtl="0">
              <a:spcBef>
                <a:spcPts val="600"/>
              </a:spcBef>
              <a:spcAft>
                <a:spcPts val="0"/>
              </a:spcAft>
              <a:buClr>
                <a:schemeClr val="accent2"/>
              </a:buClr>
              <a:buSzPts val="1472"/>
              <a:buFont typeface="Noto Sans Symbols"/>
              <a:buNone/>
              <a:defRPr sz="1600" b="0" i="0" u="none" strike="noStrike" cap="none">
                <a:solidFill>
                  <a:srgbClr val="462B72"/>
                </a:solidFill>
                <a:latin typeface="Calibri"/>
                <a:ea typeface="Calibri"/>
                <a:cs typeface="Calibri"/>
                <a:sym typeface="Calibri"/>
              </a:defRPr>
            </a:lvl3pPr>
            <a:lvl4pPr marL="1828800" marR="0" lvl="3" indent="-310388" algn="l" rtl="0">
              <a:spcBef>
                <a:spcPts val="600"/>
              </a:spcBef>
              <a:spcAft>
                <a:spcPts val="0"/>
              </a:spcAft>
              <a:buClr>
                <a:schemeClr val="accent2"/>
              </a:buClr>
              <a:buSzPts val="1288"/>
              <a:buFont typeface="Noto Sans Symbols"/>
              <a:buChar char="◼"/>
              <a:defRPr sz="1400" b="0" i="0" u="none" strike="noStrike" cap="none">
                <a:solidFill>
                  <a:srgbClr val="462B72"/>
                </a:solidFill>
                <a:latin typeface="Calibri"/>
                <a:ea typeface="Calibri"/>
                <a:cs typeface="Calibri"/>
                <a:sym typeface="Calibri"/>
              </a:defRPr>
            </a:lvl4pPr>
            <a:lvl5pPr marL="2286000" marR="0" lvl="4" indent="-310388" algn="l" rtl="0">
              <a:spcBef>
                <a:spcPts val="600"/>
              </a:spcBef>
              <a:spcAft>
                <a:spcPts val="0"/>
              </a:spcAft>
              <a:buClr>
                <a:schemeClr val="accent2"/>
              </a:buClr>
              <a:buSzPts val="1288"/>
              <a:buFont typeface="Noto Sans Symbols"/>
              <a:buChar char="◼"/>
              <a:defRPr sz="1400" b="0" i="0" u="none" strike="noStrike" cap="none">
                <a:solidFill>
                  <a:srgbClr val="462B72"/>
                </a:solidFill>
                <a:latin typeface="Calibri"/>
                <a:ea typeface="Calibri"/>
                <a:cs typeface="Calibri"/>
                <a:sym typeface="Calibri"/>
              </a:defRPr>
            </a:lvl5pPr>
            <a:lvl6pPr marL="2743200" marR="0" lvl="5" indent="-298704" algn="l" rtl="0">
              <a:spcBef>
                <a:spcPts val="600"/>
              </a:spcBef>
              <a:spcAft>
                <a:spcPts val="0"/>
              </a:spcAft>
              <a:buClr>
                <a:schemeClr val="accent2"/>
              </a:buClr>
              <a:buSzPts val="1104"/>
              <a:buFont typeface="Noto Sans Symbols"/>
              <a:buChar char="◼"/>
              <a:defRPr sz="1200" b="0" i="0" u="none" strike="noStrike" cap="none">
                <a:solidFill>
                  <a:schemeClr val="dk2"/>
                </a:solidFill>
                <a:latin typeface="Calibri"/>
                <a:ea typeface="Calibri"/>
                <a:cs typeface="Calibri"/>
                <a:sym typeface="Calibri"/>
              </a:defRPr>
            </a:lvl6pPr>
            <a:lvl7pPr marL="3200400" marR="0" lvl="6" indent="-298704" algn="l" rtl="0">
              <a:spcBef>
                <a:spcPts val="600"/>
              </a:spcBef>
              <a:spcAft>
                <a:spcPts val="0"/>
              </a:spcAft>
              <a:buClr>
                <a:schemeClr val="accent2"/>
              </a:buClr>
              <a:buSzPts val="1104"/>
              <a:buFont typeface="Noto Sans Symbols"/>
              <a:buChar char="◼"/>
              <a:defRPr sz="1200" b="0" i="0" u="none" strike="noStrike" cap="none">
                <a:solidFill>
                  <a:schemeClr val="dk2"/>
                </a:solidFill>
                <a:latin typeface="Calibri"/>
                <a:ea typeface="Calibri"/>
                <a:cs typeface="Calibri"/>
                <a:sym typeface="Calibri"/>
              </a:defRPr>
            </a:lvl7pPr>
            <a:lvl8pPr marL="3657600" marR="0" lvl="7" indent="-298703" algn="l" rtl="0">
              <a:spcBef>
                <a:spcPts val="600"/>
              </a:spcBef>
              <a:spcAft>
                <a:spcPts val="0"/>
              </a:spcAft>
              <a:buClr>
                <a:schemeClr val="accent2"/>
              </a:buClr>
              <a:buSzPts val="1104"/>
              <a:buFont typeface="Noto Sans Symbols"/>
              <a:buChar char="◼"/>
              <a:defRPr sz="1200" b="0" i="0" u="none" strike="noStrike" cap="none">
                <a:solidFill>
                  <a:schemeClr val="dk2"/>
                </a:solidFill>
                <a:latin typeface="Calibri"/>
                <a:ea typeface="Calibri"/>
                <a:cs typeface="Calibri"/>
                <a:sym typeface="Calibri"/>
              </a:defRPr>
            </a:lvl8pPr>
            <a:lvl9pPr marL="4114800" marR="0" lvl="8" indent="-298703" algn="l" rtl="0">
              <a:spcBef>
                <a:spcPts val="600"/>
              </a:spcBef>
              <a:spcAft>
                <a:spcPts val="600"/>
              </a:spcAft>
              <a:buClr>
                <a:schemeClr val="accent2"/>
              </a:buClr>
              <a:buSzPts val="1104"/>
              <a:buFont typeface="Noto Sans Symbols"/>
              <a:buChar char="◼"/>
              <a:defRPr sz="1200" b="0" i="0" u="none" strike="noStrike" cap="none">
                <a:solidFill>
                  <a:schemeClr val="dk2"/>
                </a:solidFill>
                <a:latin typeface="Calibri"/>
                <a:ea typeface="Calibri"/>
                <a:cs typeface="Calibri"/>
                <a:sym typeface="Calibri"/>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Plenary">
  <p:cSld name="Plenary">
    <p:spTree>
      <p:nvGrpSpPr>
        <p:cNvPr id="1" name="Shape 102"/>
        <p:cNvGrpSpPr/>
        <p:nvPr/>
      </p:nvGrpSpPr>
      <p:grpSpPr>
        <a:xfrm>
          <a:off x="0" y="0"/>
          <a:ext cx="0" cy="0"/>
          <a:chOff x="0" y="0"/>
          <a:chExt cx="0" cy="0"/>
        </a:xfrm>
      </p:grpSpPr>
      <p:pic>
        <p:nvPicPr>
          <p:cNvPr id="103" name="Google Shape;103;p9" descr="Related image"/>
          <p:cNvPicPr preferRelativeResize="0"/>
          <p:nvPr/>
        </p:nvPicPr>
        <p:blipFill rotWithShape="1">
          <a:blip r:embed="rId2">
            <a:alphaModFix/>
          </a:blip>
          <a:srcRect/>
          <a:stretch/>
        </p:blipFill>
        <p:spPr>
          <a:xfrm>
            <a:off x="203200" y="786994"/>
            <a:ext cx="756082" cy="756082"/>
          </a:xfrm>
          <a:prstGeom prst="rect">
            <a:avLst/>
          </a:prstGeom>
          <a:noFill/>
          <a:ln>
            <a:noFill/>
          </a:ln>
        </p:spPr>
      </p:pic>
      <p:sp>
        <p:nvSpPr>
          <p:cNvPr id="104" name="Google Shape;104;p9"/>
          <p:cNvSpPr txBox="1">
            <a:spLocks noGrp="1"/>
          </p:cNvSpPr>
          <p:nvPr>
            <p:ph type="body" idx="1"/>
          </p:nvPr>
        </p:nvSpPr>
        <p:spPr>
          <a:xfrm>
            <a:off x="913437" y="789510"/>
            <a:ext cx="8378632" cy="573088"/>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640"/>
              </a:spcBef>
              <a:spcAft>
                <a:spcPts val="0"/>
              </a:spcAft>
              <a:buClr>
                <a:schemeClr val="accent2"/>
              </a:buClr>
              <a:buSzPts val="2944"/>
              <a:buFont typeface="Noto Sans Symbols"/>
              <a:buNone/>
              <a:defRPr sz="3200" b="1" i="0" u="none" strike="noStrike" cap="none">
                <a:solidFill>
                  <a:srgbClr val="7F7F7F"/>
                </a:solidFill>
                <a:latin typeface="Calibri"/>
                <a:ea typeface="Calibri"/>
                <a:cs typeface="Calibri"/>
                <a:sym typeface="Calibri"/>
              </a:defRPr>
            </a:lvl1pPr>
            <a:lvl2pPr marL="914400" marR="0" lvl="1" indent="-228600" algn="l" rtl="0">
              <a:spcBef>
                <a:spcPts val="600"/>
              </a:spcBef>
              <a:spcAft>
                <a:spcPts val="0"/>
              </a:spcAft>
              <a:buClr>
                <a:schemeClr val="accent2"/>
              </a:buClr>
              <a:buSzPts val="1656"/>
              <a:buFont typeface="Noto Sans Symbols"/>
              <a:buNone/>
              <a:defRPr sz="1800" b="0" i="0" u="none" strike="noStrike" cap="none">
                <a:solidFill>
                  <a:srgbClr val="462B72"/>
                </a:solidFill>
                <a:latin typeface="Calibri"/>
                <a:ea typeface="Calibri"/>
                <a:cs typeface="Calibri"/>
                <a:sym typeface="Calibri"/>
              </a:defRPr>
            </a:lvl2pPr>
            <a:lvl3pPr marL="1371600" marR="0" lvl="2" indent="-322072" algn="l" rtl="0">
              <a:spcBef>
                <a:spcPts val="600"/>
              </a:spcBef>
              <a:spcAft>
                <a:spcPts val="0"/>
              </a:spcAft>
              <a:buClr>
                <a:schemeClr val="accent2"/>
              </a:buClr>
              <a:buSzPts val="1472"/>
              <a:buFont typeface="Noto Sans Symbols"/>
              <a:buChar char="◼"/>
              <a:defRPr sz="1600" b="0" i="0" u="none" strike="noStrike" cap="none">
                <a:solidFill>
                  <a:srgbClr val="462B72"/>
                </a:solidFill>
                <a:latin typeface="Calibri"/>
                <a:ea typeface="Calibri"/>
                <a:cs typeface="Calibri"/>
                <a:sym typeface="Calibri"/>
              </a:defRPr>
            </a:lvl3pPr>
            <a:lvl4pPr marL="1828800" marR="0" lvl="3" indent="-310388" algn="l" rtl="0">
              <a:spcBef>
                <a:spcPts val="600"/>
              </a:spcBef>
              <a:spcAft>
                <a:spcPts val="0"/>
              </a:spcAft>
              <a:buClr>
                <a:schemeClr val="accent2"/>
              </a:buClr>
              <a:buSzPts val="1288"/>
              <a:buFont typeface="Noto Sans Symbols"/>
              <a:buChar char="◼"/>
              <a:defRPr sz="1400" b="0" i="0" u="none" strike="noStrike" cap="none">
                <a:solidFill>
                  <a:srgbClr val="462B72"/>
                </a:solidFill>
                <a:latin typeface="Calibri"/>
                <a:ea typeface="Calibri"/>
                <a:cs typeface="Calibri"/>
                <a:sym typeface="Calibri"/>
              </a:defRPr>
            </a:lvl4pPr>
            <a:lvl5pPr marL="2286000" marR="0" lvl="4" indent="-228600" algn="l" rtl="0">
              <a:spcBef>
                <a:spcPts val="600"/>
              </a:spcBef>
              <a:spcAft>
                <a:spcPts val="0"/>
              </a:spcAft>
              <a:buClr>
                <a:schemeClr val="accent2"/>
              </a:buClr>
              <a:buSzPts val="1288"/>
              <a:buFont typeface="Noto Sans Symbols"/>
              <a:buNone/>
              <a:defRPr sz="1400" b="0" i="0" u="none" strike="noStrike" cap="none">
                <a:solidFill>
                  <a:srgbClr val="462B72"/>
                </a:solidFill>
                <a:latin typeface="Calibri"/>
                <a:ea typeface="Calibri"/>
                <a:cs typeface="Calibri"/>
                <a:sym typeface="Calibri"/>
              </a:defRPr>
            </a:lvl5pPr>
            <a:lvl6pPr marL="2743200" marR="0" lvl="5" indent="-298704" algn="l" rtl="0">
              <a:spcBef>
                <a:spcPts val="600"/>
              </a:spcBef>
              <a:spcAft>
                <a:spcPts val="0"/>
              </a:spcAft>
              <a:buClr>
                <a:schemeClr val="accent2"/>
              </a:buClr>
              <a:buSzPts val="1104"/>
              <a:buFont typeface="Noto Sans Symbols"/>
              <a:buChar char="◼"/>
              <a:defRPr sz="1200" b="0" i="0" u="none" strike="noStrike" cap="none">
                <a:solidFill>
                  <a:schemeClr val="dk2"/>
                </a:solidFill>
                <a:latin typeface="Calibri"/>
                <a:ea typeface="Calibri"/>
                <a:cs typeface="Calibri"/>
                <a:sym typeface="Calibri"/>
              </a:defRPr>
            </a:lvl6pPr>
            <a:lvl7pPr marL="3200400" marR="0" lvl="6" indent="-298704" algn="l" rtl="0">
              <a:spcBef>
                <a:spcPts val="600"/>
              </a:spcBef>
              <a:spcAft>
                <a:spcPts val="0"/>
              </a:spcAft>
              <a:buClr>
                <a:schemeClr val="accent2"/>
              </a:buClr>
              <a:buSzPts val="1104"/>
              <a:buFont typeface="Noto Sans Symbols"/>
              <a:buChar char="◼"/>
              <a:defRPr sz="1200" b="0" i="0" u="none" strike="noStrike" cap="none">
                <a:solidFill>
                  <a:schemeClr val="dk2"/>
                </a:solidFill>
                <a:latin typeface="Calibri"/>
                <a:ea typeface="Calibri"/>
                <a:cs typeface="Calibri"/>
                <a:sym typeface="Calibri"/>
              </a:defRPr>
            </a:lvl7pPr>
            <a:lvl8pPr marL="3657600" marR="0" lvl="7" indent="-298703" algn="l" rtl="0">
              <a:spcBef>
                <a:spcPts val="600"/>
              </a:spcBef>
              <a:spcAft>
                <a:spcPts val="0"/>
              </a:spcAft>
              <a:buClr>
                <a:schemeClr val="accent2"/>
              </a:buClr>
              <a:buSzPts val="1104"/>
              <a:buFont typeface="Noto Sans Symbols"/>
              <a:buChar char="◼"/>
              <a:defRPr sz="1200" b="0" i="0" u="none" strike="noStrike" cap="none">
                <a:solidFill>
                  <a:schemeClr val="dk2"/>
                </a:solidFill>
                <a:latin typeface="Calibri"/>
                <a:ea typeface="Calibri"/>
                <a:cs typeface="Calibri"/>
                <a:sym typeface="Calibri"/>
              </a:defRPr>
            </a:lvl8pPr>
            <a:lvl9pPr marL="4114800" marR="0" lvl="8" indent="-298703" algn="l" rtl="0">
              <a:spcBef>
                <a:spcPts val="600"/>
              </a:spcBef>
              <a:spcAft>
                <a:spcPts val="600"/>
              </a:spcAft>
              <a:buClr>
                <a:schemeClr val="accent2"/>
              </a:buClr>
              <a:buSzPts val="1104"/>
              <a:buFont typeface="Noto Sans Symbols"/>
              <a:buChar char="◼"/>
              <a:defRPr sz="1200" b="0" i="0" u="none" strike="noStrike" cap="none">
                <a:solidFill>
                  <a:schemeClr val="dk2"/>
                </a:solidFill>
                <a:latin typeface="Calibri"/>
                <a:ea typeface="Calibri"/>
                <a:cs typeface="Calibri"/>
                <a:sym typeface="Calibri"/>
              </a:defRPr>
            </a:lvl9pPr>
          </a:lstStyle>
          <a:p>
            <a:endParaRPr/>
          </a:p>
        </p:txBody>
      </p:sp>
      <p:sp>
        <p:nvSpPr>
          <p:cNvPr id="105" name="Google Shape;105;p9"/>
          <p:cNvSpPr txBox="1">
            <a:spLocks noGrp="1"/>
          </p:cNvSpPr>
          <p:nvPr>
            <p:ph type="body" idx="2"/>
          </p:nvPr>
        </p:nvSpPr>
        <p:spPr>
          <a:xfrm>
            <a:off x="203200" y="1470498"/>
            <a:ext cx="11833841" cy="5283592"/>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400"/>
              </a:spcBef>
              <a:spcAft>
                <a:spcPts val="0"/>
              </a:spcAft>
              <a:buClr>
                <a:schemeClr val="accent2"/>
              </a:buClr>
              <a:buSzPts val="1840"/>
              <a:buFont typeface="Noto Sans Symbols"/>
              <a:buNone/>
              <a:defRPr sz="2000" b="0" i="0" u="none" strike="noStrike" cap="none">
                <a:solidFill>
                  <a:srgbClr val="462B72"/>
                </a:solidFill>
                <a:latin typeface="Calibri"/>
                <a:ea typeface="Calibri"/>
                <a:cs typeface="Calibri"/>
                <a:sym typeface="Calibri"/>
              </a:defRPr>
            </a:lvl1pPr>
            <a:lvl2pPr marL="914400" marR="0" lvl="1" indent="-333756" algn="l" rtl="0">
              <a:spcBef>
                <a:spcPts val="600"/>
              </a:spcBef>
              <a:spcAft>
                <a:spcPts val="0"/>
              </a:spcAft>
              <a:buClr>
                <a:schemeClr val="accent2"/>
              </a:buClr>
              <a:buSzPts val="1656"/>
              <a:buFont typeface="Noto Sans Symbols"/>
              <a:buChar char="◼"/>
              <a:defRPr sz="1800" b="0" i="0" u="none" strike="noStrike" cap="none">
                <a:solidFill>
                  <a:srgbClr val="462B72"/>
                </a:solidFill>
                <a:latin typeface="Calibri"/>
                <a:ea typeface="Calibri"/>
                <a:cs typeface="Calibri"/>
                <a:sym typeface="Calibri"/>
              </a:defRPr>
            </a:lvl2pPr>
            <a:lvl3pPr marL="1371600" marR="0" lvl="2" indent="-322072" algn="l" rtl="0">
              <a:spcBef>
                <a:spcPts val="600"/>
              </a:spcBef>
              <a:spcAft>
                <a:spcPts val="0"/>
              </a:spcAft>
              <a:buClr>
                <a:schemeClr val="accent2"/>
              </a:buClr>
              <a:buSzPts val="1472"/>
              <a:buFont typeface="Noto Sans Symbols"/>
              <a:buChar char="◼"/>
              <a:defRPr sz="1600" b="0" i="0" u="none" strike="noStrike" cap="none">
                <a:solidFill>
                  <a:srgbClr val="462B72"/>
                </a:solidFill>
                <a:latin typeface="Calibri"/>
                <a:ea typeface="Calibri"/>
                <a:cs typeface="Calibri"/>
                <a:sym typeface="Calibri"/>
              </a:defRPr>
            </a:lvl3pPr>
            <a:lvl4pPr marL="1828800" marR="0" lvl="3" indent="-310388" algn="l" rtl="0">
              <a:spcBef>
                <a:spcPts val="600"/>
              </a:spcBef>
              <a:spcAft>
                <a:spcPts val="0"/>
              </a:spcAft>
              <a:buClr>
                <a:schemeClr val="accent2"/>
              </a:buClr>
              <a:buSzPts val="1288"/>
              <a:buFont typeface="Noto Sans Symbols"/>
              <a:buChar char="◼"/>
              <a:defRPr sz="1400" b="0" i="0" u="none" strike="noStrike" cap="none">
                <a:solidFill>
                  <a:srgbClr val="462B72"/>
                </a:solidFill>
                <a:latin typeface="Calibri"/>
                <a:ea typeface="Calibri"/>
                <a:cs typeface="Calibri"/>
                <a:sym typeface="Calibri"/>
              </a:defRPr>
            </a:lvl4pPr>
            <a:lvl5pPr marL="2286000" marR="0" lvl="4" indent="-310388" algn="l" rtl="0">
              <a:spcBef>
                <a:spcPts val="600"/>
              </a:spcBef>
              <a:spcAft>
                <a:spcPts val="0"/>
              </a:spcAft>
              <a:buClr>
                <a:schemeClr val="accent2"/>
              </a:buClr>
              <a:buSzPts val="1288"/>
              <a:buFont typeface="Noto Sans Symbols"/>
              <a:buChar char="◼"/>
              <a:defRPr sz="1400" b="0" i="0" u="none" strike="noStrike" cap="none">
                <a:solidFill>
                  <a:srgbClr val="462B72"/>
                </a:solidFill>
                <a:latin typeface="Calibri"/>
                <a:ea typeface="Calibri"/>
                <a:cs typeface="Calibri"/>
                <a:sym typeface="Calibri"/>
              </a:defRPr>
            </a:lvl5pPr>
            <a:lvl6pPr marL="2743200" marR="0" lvl="5" indent="-298704" algn="l" rtl="0">
              <a:spcBef>
                <a:spcPts val="600"/>
              </a:spcBef>
              <a:spcAft>
                <a:spcPts val="0"/>
              </a:spcAft>
              <a:buClr>
                <a:schemeClr val="accent2"/>
              </a:buClr>
              <a:buSzPts val="1104"/>
              <a:buFont typeface="Noto Sans Symbols"/>
              <a:buChar char="◼"/>
              <a:defRPr sz="1200" b="0" i="0" u="none" strike="noStrike" cap="none">
                <a:solidFill>
                  <a:schemeClr val="dk2"/>
                </a:solidFill>
                <a:latin typeface="Calibri"/>
                <a:ea typeface="Calibri"/>
                <a:cs typeface="Calibri"/>
                <a:sym typeface="Calibri"/>
              </a:defRPr>
            </a:lvl6pPr>
            <a:lvl7pPr marL="3200400" marR="0" lvl="6" indent="-298704" algn="l" rtl="0">
              <a:spcBef>
                <a:spcPts val="600"/>
              </a:spcBef>
              <a:spcAft>
                <a:spcPts val="0"/>
              </a:spcAft>
              <a:buClr>
                <a:schemeClr val="accent2"/>
              </a:buClr>
              <a:buSzPts val="1104"/>
              <a:buFont typeface="Noto Sans Symbols"/>
              <a:buChar char="◼"/>
              <a:defRPr sz="1200" b="0" i="0" u="none" strike="noStrike" cap="none">
                <a:solidFill>
                  <a:schemeClr val="dk2"/>
                </a:solidFill>
                <a:latin typeface="Calibri"/>
                <a:ea typeface="Calibri"/>
                <a:cs typeface="Calibri"/>
                <a:sym typeface="Calibri"/>
              </a:defRPr>
            </a:lvl7pPr>
            <a:lvl8pPr marL="3657600" marR="0" lvl="7" indent="-298703" algn="l" rtl="0">
              <a:spcBef>
                <a:spcPts val="600"/>
              </a:spcBef>
              <a:spcAft>
                <a:spcPts val="0"/>
              </a:spcAft>
              <a:buClr>
                <a:schemeClr val="accent2"/>
              </a:buClr>
              <a:buSzPts val="1104"/>
              <a:buFont typeface="Noto Sans Symbols"/>
              <a:buChar char="◼"/>
              <a:defRPr sz="1200" b="0" i="0" u="none" strike="noStrike" cap="none">
                <a:solidFill>
                  <a:schemeClr val="dk2"/>
                </a:solidFill>
                <a:latin typeface="Calibri"/>
                <a:ea typeface="Calibri"/>
                <a:cs typeface="Calibri"/>
                <a:sym typeface="Calibri"/>
              </a:defRPr>
            </a:lvl8pPr>
            <a:lvl9pPr marL="4114800" marR="0" lvl="8" indent="-298703" algn="l" rtl="0">
              <a:spcBef>
                <a:spcPts val="600"/>
              </a:spcBef>
              <a:spcAft>
                <a:spcPts val="600"/>
              </a:spcAft>
              <a:buClr>
                <a:schemeClr val="accent2"/>
              </a:buClr>
              <a:buSzPts val="1104"/>
              <a:buFont typeface="Noto Sans Symbols"/>
              <a:buChar char="◼"/>
              <a:defRPr sz="1200" b="0" i="0" u="none" strike="noStrike" cap="none">
                <a:solidFill>
                  <a:schemeClr val="dk2"/>
                </a:solidFill>
                <a:latin typeface="Calibri"/>
                <a:ea typeface="Calibri"/>
                <a:cs typeface="Calibri"/>
                <a:sym typeface="Calibri"/>
              </a:defRPr>
            </a:lvl9pPr>
          </a:lstStyle>
          <a:p>
            <a:endParaRPr/>
          </a:p>
        </p:txBody>
      </p:sp>
      <p:sp>
        <p:nvSpPr>
          <p:cNvPr id="106" name="Google Shape;106;p9"/>
          <p:cNvSpPr txBox="1">
            <a:spLocks noGrp="1"/>
          </p:cNvSpPr>
          <p:nvPr>
            <p:ph type="body" idx="3"/>
          </p:nvPr>
        </p:nvSpPr>
        <p:spPr>
          <a:xfrm>
            <a:off x="10483850" y="1074112"/>
            <a:ext cx="1194540" cy="370986"/>
          </a:xfrm>
          <a:prstGeom prst="rect">
            <a:avLst/>
          </a:prstGeom>
          <a:noFill/>
          <a:ln>
            <a:noFill/>
          </a:ln>
        </p:spPr>
        <p:txBody>
          <a:bodyPr spcFirstLastPara="1" wrap="square" lIns="91425" tIns="45700" rIns="91425" bIns="45700" anchor="t" anchorCtr="0">
            <a:normAutofit/>
          </a:bodyPr>
          <a:lstStyle>
            <a:lvl1pPr marL="457200" marR="0" lvl="0" indent="-228600" algn="r" rtl="0">
              <a:spcBef>
                <a:spcPts val="360"/>
              </a:spcBef>
              <a:spcAft>
                <a:spcPts val="0"/>
              </a:spcAft>
              <a:buClr>
                <a:schemeClr val="accent2"/>
              </a:buClr>
              <a:buSzPts val="1656"/>
              <a:buFont typeface="Noto Sans Symbols"/>
              <a:buNone/>
              <a:defRPr sz="1800" b="1" i="0" u="none" strike="noStrike" cap="none">
                <a:solidFill>
                  <a:srgbClr val="7F7F7F"/>
                </a:solidFill>
                <a:latin typeface="Calibri"/>
                <a:ea typeface="Calibri"/>
                <a:cs typeface="Calibri"/>
                <a:sym typeface="Calibri"/>
              </a:defRPr>
            </a:lvl1pPr>
            <a:lvl2pPr marL="914400" marR="0" lvl="1" indent="-228600" algn="l" rtl="0">
              <a:spcBef>
                <a:spcPts val="600"/>
              </a:spcBef>
              <a:spcAft>
                <a:spcPts val="0"/>
              </a:spcAft>
              <a:buClr>
                <a:schemeClr val="accent2"/>
              </a:buClr>
              <a:buSzPts val="1656"/>
              <a:buFont typeface="Noto Sans Symbols"/>
              <a:buNone/>
              <a:defRPr sz="1800" b="0" i="0" u="none" strike="noStrike" cap="none">
                <a:solidFill>
                  <a:srgbClr val="462B72"/>
                </a:solidFill>
                <a:latin typeface="Calibri"/>
                <a:ea typeface="Calibri"/>
                <a:cs typeface="Calibri"/>
                <a:sym typeface="Calibri"/>
              </a:defRPr>
            </a:lvl2pPr>
            <a:lvl3pPr marL="1371600" marR="0" lvl="2" indent="-228600" algn="l" rtl="0">
              <a:spcBef>
                <a:spcPts val="600"/>
              </a:spcBef>
              <a:spcAft>
                <a:spcPts val="0"/>
              </a:spcAft>
              <a:buClr>
                <a:schemeClr val="accent2"/>
              </a:buClr>
              <a:buSzPts val="1472"/>
              <a:buFont typeface="Noto Sans Symbols"/>
              <a:buNone/>
              <a:defRPr sz="1600" b="0" i="0" u="none" strike="noStrike" cap="none">
                <a:solidFill>
                  <a:srgbClr val="462B72"/>
                </a:solidFill>
                <a:latin typeface="Calibri"/>
                <a:ea typeface="Calibri"/>
                <a:cs typeface="Calibri"/>
                <a:sym typeface="Calibri"/>
              </a:defRPr>
            </a:lvl3pPr>
            <a:lvl4pPr marL="1828800" marR="0" lvl="3" indent="-310388" algn="l" rtl="0">
              <a:spcBef>
                <a:spcPts val="600"/>
              </a:spcBef>
              <a:spcAft>
                <a:spcPts val="0"/>
              </a:spcAft>
              <a:buClr>
                <a:schemeClr val="accent2"/>
              </a:buClr>
              <a:buSzPts val="1288"/>
              <a:buFont typeface="Noto Sans Symbols"/>
              <a:buChar char="◼"/>
              <a:defRPr sz="1400" b="0" i="0" u="none" strike="noStrike" cap="none">
                <a:solidFill>
                  <a:srgbClr val="462B72"/>
                </a:solidFill>
                <a:latin typeface="Calibri"/>
                <a:ea typeface="Calibri"/>
                <a:cs typeface="Calibri"/>
                <a:sym typeface="Calibri"/>
              </a:defRPr>
            </a:lvl4pPr>
            <a:lvl5pPr marL="2286000" marR="0" lvl="4" indent="-310388" algn="l" rtl="0">
              <a:spcBef>
                <a:spcPts val="600"/>
              </a:spcBef>
              <a:spcAft>
                <a:spcPts val="0"/>
              </a:spcAft>
              <a:buClr>
                <a:schemeClr val="accent2"/>
              </a:buClr>
              <a:buSzPts val="1288"/>
              <a:buFont typeface="Noto Sans Symbols"/>
              <a:buChar char="◼"/>
              <a:defRPr sz="1400" b="0" i="0" u="none" strike="noStrike" cap="none">
                <a:solidFill>
                  <a:srgbClr val="462B72"/>
                </a:solidFill>
                <a:latin typeface="Calibri"/>
                <a:ea typeface="Calibri"/>
                <a:cs typeface="Calibri"/>
                <a:sym typeface="Calibri"/>
              </a:defRPr>
            </a:lvl5pPr>
            <a:lvl6pPr marL="2743200" marR="0" lvl="5" indent="-298704" algn="l" rtl="0">
              <a:spcBef>
                <a:spcPts val="600"/>
              </a:spcBef>
              <a:spcAft>
                <a:spcPts val="0"/>
              </a:spcAft>
              <a:buClr>
                <a:schemeClr val="accent2"/>
              </a:buClr>
              <a:buSzPts val="1104"/>
              <a:buFont typeface="Noto Sans Symbols"/>
              <a:buChar char="◼"/>
              <a:defRPr sz="1200" b="0" i="0" u="none" strike="noStrike" cap="none">
                <a:solidFill>
                  <a:schemeClr val="dk2"/>
                </a:solidFill>
                <a:latin typeface="Calibri"/>
                <a:ea typeface="Calibri"/>
                <a:cs typeface="Calibri"/>
                <a:sym typeface="Calibri"/>
              </a:defRPr>
            </a:lvl6pPr>
            <a:lvl7pPr marL="3200400" marR="0" lvl="6" indent="-298704" algn="l" rtl="0">
              <a:spcBef>
                <a:spcPts val="600"/>
              </a:spcBef>
              <a:spcAft>
                <a:spcPts val="0"/>
              </a:spcAft>
              <a:buClr>
                <a:schemeClr val="accent2"/>
              </a:buClr>
              <a:buSzPts val="1104"/>
              <a:buFont typeface="Noto Sans Symbols"/>
              <a:buChar char="◼"/>
              <a:defRPr sz="1200" b="0" i="0" u="none" strike="noStrike" cap="none">
                <a:solidFill>
                  <a:schemeClr val="dk2"/>
                </a:solidFill>
                <a:latin typeface="Calibri"/>
                <a:ea typeface="Calibri"/>
                <a:cs typeface="Calibri"/>
                <a:sym typeface="Calibri"/>
              </a:defRPr>
            </a:lvl7pPr>
            <a:lvl8pPr marL="3657600" marR="0" lvl="7" indent="-298703" algn="l" rtl="0">
              <a:spcBef>
                <a:spcPts val="600"/>
              </a:spcBef>
              <a:spcAft>
                <a:spcPts val="0"/>
              </a:spcAft>
              <a:buClr>
                <a:schemeClr val="accent2"/>
              </a:buClr>
              <a:buSzPts val="1104"/>
              <a:buFont typeface="Noto Sans Symbols"/>
              <a:buChar char="◼"/>
              <a:defRPr sz="1200" b="0" i="0" u="none" strike="noStrike" cap="none">
                <a:solidFill>
                  <a:schemeClr val="dk2"/>
                </a:solidFill>
                <a:latin typeface="Calibri"/>
                <a:ea typeface="Calibri"/>
                <a:cs typeface="Calibri"/>
                <a:sym typeface="Calibri"/>
              </a:defRPr>
            </a:lvl8pPr>
            <a:lvl9pPr marL="4114800" marR="0" lvl="8" indent="-298703" algn="l" rtl="0">
              <a:spcBef>
                <a:spcPts val="600"/>
              </a:spcBef>
              <a:spcAft>
                <a:spcPts val="600"/>
              </a:spcAft>
              <a:buClr>
                <a:schemeClr val="accent2"/>
              </a:buClr>
              <a:buSzPts val="1104"/>
              <a:buFont typeface="Noto Sans Symbols"/>
              <a:buChar char="◼"/>
              <a:defRPr sz="1200" b="0" i="0" u="none" strike="noStrike" cap="none">
                <a:solidFill>
                  <a:schemeClr val="dk2"/>
                </a:solidFill>
                <a:latin typeface="Calibri"/>
                <a:ea typeface="Calibri"/>
                <a:cs typeface="Calibri"/>
                <a:sym typeface="Calibri"/>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Title and Content" type="obj">
  <p:cSld name="OBJECT">
    <p:spTree>
      <p:nvGrpSpPr>
        <p:cNvPr id="1" name="Shape 113"/>
        <p:cNvGrpSpPr/>
        <p:nvPr/>
      </p:nvGrpSpPr>
      <p:grpSpPr>
        <a:xfrm>
          <a:off x="0" y="0"/>
          <a:ext cx="0" cy="0"/>
          <a:chOff x="0" y="0"/>
          <a:chExt cx="0" cy="0"/>
        </a:xfrm>
      </p:grpSpPr>
      <p:sp>
        <p:nvSpPr>
          <p:cNvPr id="114" name="Google Shape;114;p11"/>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15" name="Google Shape;115;p11"/>
          <p:cNvSpPr txBox="1">
            <a:spLocks noGrp="1"/>
          </p:cNvSpPr>
          <p:nvPr>
            <p:ph type="body" idx="1"/>
          </p:nvPr>
        </p:nvSpPr>
        <p:spPr>
          <a:xfrm>
            <a:off x="609600" y="1600201"/>
            <a:ext cx="10972800" cy="4525963"/>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16" name="Google Shape;116;p11"/>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7" name="Google Shape;117;p11"/>
          <p:cNvSpPr txBox="1">
            <a:spLocks noGrp="1"/>
          </p:cNvSpPr>
          <p:nvPr>
            <p:ph type="ftr" idx="11"/>
          </p:nvPr>
        </p:nvSpPr>
        <p:spPr>
          <a:xfrm>
            <a:off x="4165600" y="6245225"/>
            <a:ext cx="38608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8" name="Google Shape;118;p11"/>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400">
                <a:solidFill>
                  <a:srgbClr val="000000"/>
                </a:solidFill>
                <a:latin typeface="Arial"/>
                <a:ea typeface="Arial"/>
                <a:cs typeface="Arial"/>
                <a:sym typeface="Arial"/>
              </a:defRPr>
            </a:lvl1pPr>
            <a:lvl2pPr marL="0" lvl="1" indent="0" algn="r">
              <a:spcBef>
                <a:spcPts val="0"/>
              </a:spcBef>
              <a:buNone/>
              <a:defRPr sz="1400">
                <a:solidFill>
                  <a:srgbClr val="000000"/>
                </a:solidFill>
                <a:latin typeface="Arial"/>
                <a:ea typeface="Arial"/>
                <a:cs typeface="Arial"/>
                <a:sym typeface="Arial"/>
              </a:defRPr>
            </a:lvl2pPr>
            <a:lvl3pPr marL="0" lvl="2" indent="0" algn="r">
              <a:spcBef>
                <a:spcPts val="0"/>
              </a:spcBef>
              <a:buNone/>
              <a:defRPr sz="1400">
                <a:solidFill>
                  <a:srgbClr val="000000"/>
                </a:solidFill>
                <a:latin typeface="Arial"/>
                <a:ea typeface="Arial"/>
                <a:cs typeface="Arial"/>
                <a:sym typeface="Arial"/>
              </a:defRPr>
            </a:lvl3pPr>
            <a:lvl4pPr marL="0" lvl="3" indent="0" algn="r">
              <a:spcBef>
                <a:spcPts val="0"/>
              </a:spcBef>
              <a:buNone/>
              <a:defRPr sz="1400">
                <a:solidFill>
                  <a:srgbClr val="000000"/>
                </a:solidFill>
                <a:latin typeface="Arial"/>
                <a:ea typeface="Arial"/>
                <a:cs typeface="Arial"/>
                <a:sym typeface="Arial"/>
              </a:defRPr>
            </a:lvl4pPr>
            <a:lvl5pPr marL="0" lvl="4" indent="0" algn="r">
              <a:spcBef>
                <a:spcPts val="0"/>
              </a:spcBef>
              <a:buNone/>
              <a:defRPr sz="1400">
                <a:solidFill>
                  <a:srgbClr val="000000"/>
                </a:solidFill>
                <a:latin typeface="Arial"/>
                <a:ea typeface="Arial"/>
                <a:cs typeface="Arial"/>
                <a:sym typeface="Arial"/>
              </a:defRPr>
            </a:lvl5pPr>
            <a:lvl6pPr marL="0" lvl="5" indent="0" algn="r">
              <a:spcBef>
                <a:spcPts val="0"/>
              </a:spcBef>
              <a:buNone/>
              <a:defRPr sz="1400">
                <a:solidFill>
                  <a:srgbClr val="000000"/>
                </a:solidFill>
                <a:latin typeface="Arial"/>
                <a:ea typeface="Arial"/>
                <a:cs typeface="Arial"/>
                <a:sym typeface="Arial"/>
              </a:defRPr>
            </a:lvl6pPr>
            <a:lvl7pPr marL="0" lvl="6" indent="0" algn="r">
              <a:spcBef>
                <a:spcPts val="0"/>
              </a:spcBef>
              <a:buNone/>
              <a:defRPr sz="1400">
                <a:solidFill>
                  <a:srgbClr val="000000"/>
                </a:solidFill>
                <a:latin typeface="Arial"/>
                <a:ea typeface="Arial"/>
                <a:cs typeface="Arial"/>
                <a:sym typeface="Arial"/>
              </a:defRPr>
            </a:lvl7pPr>
            <a:lvl8pPr marL="0" lvl="7" indent="0" algn="r">
              <a:spcBef>
                <a:spcPts val="0"/>
              </a:spcBef>
              <a:buNone/>
              <a:defRPr sz="1400">
                <a:solidFill>
                  <a:srgbClr val="000000"/>
                </a:solidFill>
                <a:latin typeface="Arial"/>
                <a:ea typeface="Arial"/>
                <a:cs typeface="Arial"/>
                <a:sym typeface="Arial"/>
              </a:defRPr>
            </a:lvl8pPr>
            <a:lvl9pPr marL="0" lvl="8" indent="0" algn="r">
              <a:spcBef>
                <a:spcPts val="0"/>
              </a:spcBef>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4.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image" Target="../media/image4.png"/><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image" Target="../media/image3.png"/><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image" Target="../media/image2.png"/><Relationship Id="rId5" Type="http://schemas.openxmlformats.org/officeDocument/2006/relationships/slideLayout" Target="../slideLayouts/slideLayout24.xml"/><Relationship Id="rId10" Type="http://schemas.openxmlformats.org/officeDocument/2006/relationships/image" Target="../media/image1.png"/><Relationship Id="rId4" Type="http://schemas.openxmlformats.org/officeDocument/2006/relationships/slideLayout" Target="../slideLayouts/slideLayout23.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rgbClr val="F5FAFC"/>
            </a:gs>
            <a:gs pos="74000">
              <a:srgbClr val="B8DBE8"/>
            </a:gs>
            <a:gs pos="83000">
              <a:srgbClr val="B8DBE8"/>
            </a:gs>
            <a:gs pos="100000">
              <a:srgbClr val="CFE7F0"/>
            </a:gs>
          </a:gsLst>
          <a:lin ang="5400000" scaled="0"/>
        </a:gradFill>
        <a:effectLst/>
      </p:bgPr>
    </p:bg>
    <p:spTree>
      <p:nvGrpSpPr>
        <p:cNvPr id="1" name="Shape 9"/>
        <p:cNvGrpSpPr/>
        <p:nvPr/>
      </p:nvGrpSpPr>
      <p:grpSpPr>
        <a:xfrm>
          <a:off x="0" y="0"/>
          <a:ext cx="0" cy="0"/>
          <a:chOff x="0" y="0"/>
          <a:chExt cx="0" cy="0"/>
        </a:xfrm>
      </p:grpSpPr>
      <p:sp>
        <p:nvSpPr>
          <p:cNvPr id="10" name="Google Shape;10;p1"/>
          <p:cNvSpPr/>
          <p:nvPr/>
        </p:nvSpPr>
        <p:spPr>
          <a:xfrm>
            <a:off x="-165" y="0"/>
            <a:ext cx="12192165" cy="768747"/>
          </a:xfrm>
          <a:prstGeom prst="rect">
            <a:avLst/>
          </a:prstGeom>
          <a:solidFill>
            <a:srgbClr val="763C9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000" b="1">
              <a:solidFill>
                <a:schemeClr val="lt1"/>
              </a:solidFill>
              <a:latin typeface="Calibri"/>
              <a:ea typeface="Calibri"/>
              <a:cs typeface="Calibri"/>
              <a:sym typeface="Calibri"/>
            </a:endParaRPr>
          </a:p>
        </p:txBody>
      </p:sp>
      <p:sp>
        <p:nvSpPr>
          <p:cNvPr id="11" name="Google Shape;11;p1"/>
          <p:cNvSpPr txBox="1"/>
          <p:nvPr/>
        </p:nvSpPr>
        <p:spPr>
          <a:xfrm>
            <a:off x="-49604" y="378772"/>
            <a:ext cx="1393090"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2000"/>
              <a:buFont typeface="Calibri"/>
              <a:buNone/>
            </a:pPr>
            <a:r>
              <a:rPr lang="en-GB" sz="2000" b="0">
                <a:solidFill>
                  <a:schemeClr val="lt1"/>
                </a:solidFill>
                <a:latin typeface="Calibri"/>
                <a:ea typeface="Calibri"/>
                <a:cs typeface="Calibri"/>
                <a:sym typeface="Calibri"/>
              </a:rPr>
              <a:t>Challenge:</a:t>
            </a:r>
            <a:endParaRPr/>
          </a:p>
        </p:txBody>
      </p:sp>
      <p:sp>
        <p:nvSpPr>
          <p:cNvPr id="12" name="Google Shape;12;p1"/>
          <p:cNvSpPr txBox="1"/>
          <p:nvPr/>
        </p:nvSpPr>
        <p:spPr>
          <a:xfrm>
            <a:off x="304800" y="-7162"/>
            <a:ext cx="1031438"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2000"/>
              <a:buFont typeface="Calibri"/>
              <a:buNone/>
            </a:pPr>
            <a:r>
              <a:rPr lang="en-GB" sz="2000" b="0">
                <a:solidFill>
                  <a:schemeClr val="lt1"/>
                </a:solidFill>
                <a:latin typeface="Calibri"/>
                <a:ea typeface="Calibri"/>
                <a:cs typeface="Calibri"/>
                <a:sym typeface="Calibri"/>
              </a:rPr>
              <a:t>Aspire: </a:t>
            </a:r>
            <a:endParaRPr/>
          </a:p>
        </p:txBody>
      </p:sp>
      <p:sp>
        <p:nvSpPr>
          <p:cNvPr id="13" name="Google Shape;13;p1"/>
          <p:cNvSpPr txBox="1"/>
          <p:nvPr/>
        </p:nvSpPr>
        <p:spPr>
          <a:xfrm>
            <a:off x="8902860" y="704251"/>
            <a:ext cx="3306664" cy="369332"/>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GB" sz="1800" i="0" u="sng">
                <a:solidFill>
                  <a:srgbClr val="442A72"/>
                </a:solidFill>
                <a:latin typeface="Calibri"/>
                <a:ea typeface="Calibri"/>
                <a:cs typeface="Calibri"/>
                <a:sym typeface="Calibri"/>
              </a:rPr>
              <a:t>Saturday, 23 April 2022</a:t>
            </a:r>
            <a:endParaRPr sz="1800" i="0" u="sng">
              <a:solidFill>
                <a:srgbClr val="442A72"/>
              </a:solidFill>
              <a:latin typeface="Calibri"/>
              <a:ea typeface="Calibri"/>
              <a:cs typeface="Calibri"/>
              <a:sym typeface="Calibri"/>
            </a:endParaRPr>
          </a:p>
        </p:txBody>
      </p:sp>
      <p:pic>
        <p:nvPicPr>
          <p:cNvPr id="14" name="Google Shape;14;p1" descr="http://moziru.com/images/falling-stars-clipart-orange-star-14.png"/>
          <p:cNvPicPr preferRelativeResize="0"/>
          <p:nvPr/>
        </p:nvPicPr>
        <p:blipFill rotWithShape="1">
          <a:blip r:embed="rId10">
            <a:alphaModFix/>
          </a:blip>
          <a:srcRect/>
          <a:stretch/>
        </p:blipFill>
        <p:spPr>
          <a:xfrm rot="-1249502">
            <a:off x="11484166" y="128260"/>
            <a:ext cx="229974" cy="204677"/>
          </a:xfrm>
          <a:prstGeom prst="rect">
            <a:avLst/>
          </a:prstGeom>
          <a:noFill/>
          <a:ln>
            <a:noFill/>
          </a:ln>
        </p:spPr>
      </p:pic>
      <p:pic>
        <p:nvPicPr>
          <p:cNvPr id="15" name="Google Shape;15;p1" descr="http://moziru.com/images/falling-stars-clipart-orange-star-14.png"/>
          <p:cNvPicPr preferRelativeResize="0"/>
          <p:nvPr/>
        </p:nvPicPr>
        <p:blipFill rotWithShape="1">
          <a:blip r:embed="rId11">
            <a:alphaModFix/>
          </a:blip>
          <a:srcRect/>
          <a:stretch/>
        </p:blipFill>
        <p:spPr>
          <a:xfrm rot="481533">
            <a:off x="11460190" y="385344"/>
            <a:ext cx="280821" cy="249931"/>
          </a:xfrm>
          <a:prstGeom prst="rect">
            <a:avLst/>
          </a:prstGeom>
          <a:noFill/>
          <a:ln>
            <a:noFill/>
          </a:ln>
        </p:spPr>
      </p:pic>
      <p:pic>
        <p:nvPicPr>
          <p:cNvPr id="16" name="Google Shape;16;p1" descr="http://moziru.com/images/falling-stars-clipart-orange-star-14.png"/>
          <p:cNvPicPr preferRelativeResize="0"/>
          <p:nvPr/>
        </p:nvPicPr>
        <p:blipFill rotWithShape="1">
          <a:blip r:embed="rId12">
            <a:alphaModFix/>
          </a:blip>
          <a:srcRect/>
          <a:stretch/>
        </p:blipFill>
        <p:spPr>
          <a:xfrm rot="607793">
            <a:off x="11744711" y="139670"/>
            <a:ext cx="417843" cy="371880"/>
          </a:xfrm>
          <a:prstGeom prst="rect">
            <a:avLst/>
          </a:prstGeom>
          <a:noFill/>
          <a:ln>
            <a:noFill/>
          </a:ln>
        </p:spPr>
      </p:pic>
      <p:sp>
        <p:nvSpPr>
          <p:cNvPr id="17" name="Google Shape;17;p1"/>
          <p:cNvSpPr/>
          <p:nvPr/>
        </p:nvSpPr>
        <p:spPr>
          <a:xfrm>
            <a:off x="1174105" y="0"/>
            <a:ext cx="10057063" cy="398302"/>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GB" sz="1800">
                <a:solidFill>
                  <a:schemeClr val="lt1"/>
                </a:solidFill>
                <a:latin typeface="Calibri"/>
                <a:ea typeface="Calibri"/>
                <a:cs typeface="Calibri"/>
                <a:sym typeface="Calibri"/>
              </a:rPr>
              <a:t>To be able to  write and speak using 4 tenses and opinions.</a:t>
            </a:r>
            <a:endParaRPr sz="1800">
              <a:solidFill>
                <a:schemeClr val="lt1"/>
              </a:solidFill>
              <a:latin typeface="Calibri"/>
              <a:ea typeface="Calibri"/>
              <a:cs typeface="Calibri"/>
              <a:sym typeface="Calibri"/>
            </a:endParaRPr>
          </a:p>
        </p:txBody>
      </p:sp>
      <p:sp>
        <p:nvSpPr>
          <p:cNvPr id="18" name="Google Shape;18;p1"/>
          <p:cNvSpPr/>
          <p:nvPr/>
        </p:nvSpPr>
        <p:spPr>
          <a:xfrm>
            <a:off x="1171155" y="364764"/>
            <a:ext cx="10570898" cy="423645"/>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GB" sz="1800">
                <a:solidFill>
                  <a:schemeClr val="lt1"/>
                </a:solidFill>
                <a:latin typeface="Calibri"/>
                <a:ea typeface="Calibri"/>
                <a:cs typeface="Calibri"/>
                <a:sym typeface="Calibri"/>
              </a:rPr>
              <a:t>To be able to write and speak using 3 tenses and opinions </a:t>
            </a:r>
            <a:endParaRPr sz="1800">
              <a:solidFill>
                <a:schemeClr val="lt1"/>
              </a:solidFill>
              <a:latin typeface="Calibri"/>
              <a:ea typeface="Calibri"/>
              <a:cs typeface="Calibri"/>
              <a:sym typeface="Calibri"/>
            </a:endParaRPr>
          </a:p>
        </p:txBody>
      </p:sp>
      <p:pic>
        <p:nvPicPr>
          <p:cNvPr id="19" name="Google Shape;19;p1" descr="Image result for vector clock"/>
          <p:cNvPicPr preferRelativeResize="0"/>
          <p:nvPr/>
        </p:nvPicPr>
        <p:blipFill rotWithShape="1">
          <a:blip r:embed="rId13">
            <a:alphaModFix/>
          </a:blip>
          <a:srcRect/>
          <a:stretch/>
        </p:blipFill>
        <p:spPr>
          <a:xfrm>
            <a:off x="11762038" y="1082490"/>
            <a:ext cx="331936" cy="363086"/>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a:gsLst>
            <a:gs pos="0">
              <a:srgbClr val="FBFDFD"/>
            </a:gs>
            <a:gs pos="74000">
              <a:srgbClr val="EDF6F7"/>
            </a:gs>
            <a:gs pos="83000">
              <a:srgbClr val="EDF6F7"/>
            </a:gs>
            <a:gs pos="100000">
              <a:srgbClr val="F3F9F9"/>
            </a:gs>
          </a:gsLst>
          <a:lin ang="5400000" scaled="0"/>
        </a:gradFill>
        <a:effectLst/>
      </p:bgPr>
    </p:bg>
    <p:spTree>
      <p:nvGrpSpPr>
        <p:cNvPr id="1" name="Shape 107"/>
        <p:cNvGrpSpPr/>
        <p:nvPr/>
      </p:nvGrpSpPr>
      <p:grpSpPr>
        <a:xfrm>
          <a:off x="0" y="0"/>
          <a:ext cx="0" cy="0"/>
          <a:chOff x="0" y="0"/>
          <a:chExt cx="0" cy="0"/>
        </a:xfrm>
      </p:grpSpPr>
      <p:sp>
        <p:nvSpPr>
          <p:cNvPr id="108" name="Google Shape;108;p10"/>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09" name="Google Shape;109;p10"/>
          <p:cNvSpPr txBox="1">
            <a:spLocks noGrp="1"/>
          </p:cNvSpPr>
          <p:nvPr>
            <p:ph type="body" idx="1"/>
          </p:nvPr>
        </p:nvSpPr>
        <p:spPr>
          <a:xfrm>
            <a:off x="609600" y="1600201"/>
            <a:ext cx="10972800" cy="4525963"/>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10" name="Google Shape;110;p10"/>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11" name="Google Shape;111;p10"/>
          <p:cNvSpPr txBox="1">
            <a:spLocks noGrp="1"/>
          </p:cNvSpPr>
          <p:nvPr>
            <p:ph type="ftr" idx="11"/>
          </p:nvPr>
        </p:nvSpPr>
        <p:spPr>
          <a:xfrm>
            <a:off x="4165600" y="6245225"/>
            <a:ext cx="3860800" cy="47625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12" name="Google Shape;112;p10"/>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56" r:id="rId1"/>
    <p:sldLayoutId id="2147483657" r:id="rId2"/>
    <p:sldLayoutId id="2147483658" r:id="rId3"/>
    <p:sldLayoutId id="2147483659" r:id="rId4"/>
    <p:sldLayoutId id="2147483660" r:id="rId5"/>
    <p:sldLayoutId id="2147483661" r:id="rId6"/>
    <p:sldLayoutId id="2147483662" r:id="rId7"/>
    <p:sldLayoutId id="2147483663" r:id="rId8"/>
    <p:sldLayoutId id="2147483664" r:id="rId9"/>
    <p:sldLayoutId id="2147483665" r:id="rId10"/>
    <p:sldLayoutId id="2147483666"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a:gsLst>
            <a:gs pos="0">
              <a:srgbClr val="F5FAFC"/>
            </a:gs>
            <a:gs pos="74000">
              <a:srgbClr val="B8DBE8"/>
            </a:gs>
            <a:gs pos="83000">
              <a:srgbClr val="B8DBE8"/>
            </a:gs>
            <a:gs pos="100000">
              <a:srgbClr val="CFE7F0"/>
            </a:gs>
          </a:gsLst>
          <a:lin ang="5400000" scaled="0"/>
        </a:gradFill>
        <a:effectLst/>
      </p:bgPr>
    </p:bg>
    <p:spTree>
      <p:nvGrpSpPr>
        <p:cNvPr id="1" name="Shape 182"/>
        <p:cNvGrpSpPr/>
        <p:nvPr/>
      </p:nvGrpSpPr>
      <p:grpSpPr>
        <a:xfrm>
          <a:off x="0" y="0"/>
          <a:ext cx="0" cy="0"/>
          <a:chOff x="0" y="0"/>
          <a:chExt cx="0" cy="0"/>
        </a:xfrm>
      </p:grpSpPr>
      <p:sp>
        <p:nvSpPr>
          <p:cNvPr id="183" name="Google Shape;183;p22"/>
          <p:cNvSpPr/>
          <p:nvPr/>
        </p:nvSpPr>
        <p:spPr>
          <a:xfrm>
            <a:off x="-165" y="0"/>
            <a:ext cx="12192165" cy="768747"/>
          </a:xfrm>
          <a:prstGeom prst="rect">
            <a:avLst/>
          </a:prstGeom>
          <a:solidFill>
            <a:srgbClr val="763C9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000" b="1">
              <a:solidFill>
                <a:schemeClr val="lt1"/>
              </a:solidFill>
              <a:latin typeface="Calibri"/>
              <a:ea typeface="Calibri"/>
              <a:cs typeface="Calibri"/>
              <a:sym typeface="Calibri"/>
            </a:endParaRPr>
          </a:p>
        </p:txBody>
      </p:sp>
      <p:sp>
        <p:nvSpPr>
          <p:cNvPr id="184" name="Google Shape;184;p22"/>
          <p:cNvSpPr txBox="1"/>
          <p:nvPr/>
        </p:nvSpPr>
        <p:spPr>
          <a:xfrm>
            <a:off x="-49604" y="378772"/>
            <a:ext cx="1393090"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2000"/>
              <a:buFont typeface="Calibri"/>
              <a:buNone/>
            </a:pPr>
            <a:r>
              <a:rPr lang="en-GB" sz="2000" b="0">
                <a:solidFill>
                  <a:schemeClr val="lt1"/>
                </a:solidFill>
                <a:latin typeface="Calibri"/>
                <a:ea typeface="Calibri"/>
                <a:cs typeface="Calibri"/>
                <a:sym typeface="Calibri"/>
              </a:rPr>
              <a:t>Challenge:</a:t>
            </a:r>
            <a:endParaRPr/>
          </a:p>
        </p:txBody>
      </p:sp>
      <p:sp>
        <p:nvSpPr>
          <p:cNvPr id="185" name="Google Shape;185;p22"/>
          <p:cNvSpPr txBox="1"/>
          <p:nvPr/>
        </p:nvSpPr>
        <p:spPr>
          <a:xfrm>
            <a:off x="304800" y="-7162"/>
            <a:ext cx="1031438"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2000"/>
              <a:buFont typeface="Calibri"/>
              <a:buNone/>
            </a:pPr>
            <a:r>
              <a:rPr lang="en-GB" sz="2000" b="0">
                <a:solidFill>
                  <a:schemeClr val="lt1"/>
                </a:solidFill>
                <a:latin typeface="Calibri"/>
                <a:ea typeface="Calibri"/>
                <a:cs typeface="Calibri"/>
                <a:sym typeface="Calibri"/>
              </a:rPr>
              <a:t>Aspire: </a:t>
            </a:r>
            <a:endParaRPr/>
          </a:p>
        </p:txBody>
      </p:sp>
      <p:sp>
        <p:nvSpPr>
          <p:cNvPr id="186" name="Google Shape;186;p22"/>
          <p:cNvSpPr txBox="1"/>
          <p:nvPr/>
        </p:nvSpPr>
        <p:spPr>
          <a:xfrm>
            <a:off x="8902860" y="704251"/>
            <a:ext cx="3306664" cy="369332"/>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GB" sz="1800" i="0" u="sng">
                <a:solidFill>
                  <a:srgbClr val="442A72"/>
                </a:solidFill>
                <a:latin typeface="Calibri"/>
                <a:ea typeface="Calibri"/>
                <a:cs typeface="Calibri"/>
                <a:sym typeface="Calibri"/>
              </a:rPr>
              <a:t>Saturday, 23 April 2022</a:t>
            </a:r>
            <a:endParaRPr sz="1800" i="0" u="sng">
              <a:solidFill>
                <a:srgbClr val="442A72"/>
              </a:solidFill>
              <a:latin typeface="Calibri"/>
              <a:ea typeface="Calibri"/>
              <a:cs typeface="Calibri"/>
              <a:sym typeface="Calibri"/>
            </a:endParaRPr>
          </a:p>
        </p:txBody>
      </p:sp>
      <p:pic>
        <p:nvPicPr>
          <p:cNvPr id="187" name="Google Shape;187;p22" descr="http://moziru.com/images/falling-stars-clipart-orange-star-14.png"/>
          <p:cNvPicPr preferRelativeResize="0"/>
          <p:nvPr/>
        </p:nvPicPr>
        <p:blipFill rotWithShape="1">
          <a:blip r:embed="rId10">
            <a:alphaModFix/>
          </a:blip>
          <a:srcRect/>
          <a:stretch/>
        </p:blipFill>
        <p:spPr>
          <a:xfrm rot="-1249502">
            <a:off x="11484166" y="128260"/>
            <a:ext cx="229974" cy="204677"/>
          </a:xfrm>
          <a:prstGeom prst="rect">
            <a:avLst/>
          </a:prstGeom>
          <a:noFill/>
          <a:ln>
            <a:noFill/>
          </a:ln>
        </p:spPr>
      </p:pic>
      <p:pic>
        <p:nvPicPr>
          <p:cNvPr id="188" name="Google Shape;188;p22" descr="http://moziru.com/images/falling-stars-clipart-orange-star-14.png"/>
          <p:cNvPicPr preferRelativeResize="0"/>
          <p:nvPr/>
        </p:nvPicPr>
        <p:blipFill rotWithShape="1">
          <a:blip r:embed="rId11">
            <a:alphaModFix/>
          </a:blip>
          <a:srcRect/>
          <a:stretch/>
        </p:blipFill>
        <p:spPr>
          <a:xfrm rot="481533">
            <a:off x="11460190" y="385344"/>
            <a:ext cx="280821" cy="249931"/>
          </a:xfrm>
          <a:prstGeom prst="rect">
            <a:avLst/>
          </a:prstGeom>
          <a:noFill/>
          <a:ln>
            <a:noFill/>
          </a:ln>
        </p:spPr>
      </p:pic>
      <p:pic>
        <p:nvPicPr>
          <p:cNvPr id="189" name="Google Shape;189;p22" descr="http://moziru.com/images/falling-stars-clipart-orange-star-14.png"/>
          <p:cNvPicPr preferRelativeResize="0"/>
          <p:nvPr/>
        </p:nvPicPr>
        <p:blipFill rotWithShape="1">
          <a:blip r:embed="rId12">
            <a:alphaModFix/>
          </a:blip>
          <a:srcRect/>
          <a:stretch/>
        </p:blipFill>
        <p:spPr>
          <a:xfrm rot="607793">
            <a:off x="11744711" y="139670"/>
            <a:ext cx="417843" cy="371880"/>
          </a:xfrm>
          <a:prstGeom prst="rect">
            <a:avLst/>
          </a:prstGeom>
          <a:noFill/>
          <a:ln>
            <a:noFill/>
          </a:ln>
        </p:spPr>
      </p:pic>
      <p:sp>
        <p:nvSpPr>
          <p:cNvPr id="190" name="Google Shape;190;p22"/>
          <p:cNvSpPr/>
          <p:nvPr/>
        </p:nvSpPr>
        <p:spPr>
          <a:xfrm>
            <a:off x="1174105" y="0"/>
            <a:ext cx="10057063" cy="398302"/>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GB" sz="1800">
                <a:solidFill>
                  <a:schemeClr val="lt1"/>
                </a:solidFill>
                <a:latin typeface="Calibri"/>
                <a:ea typeface="Calibri"/>
                <a:cs typeface="Calibri"/>
                <a:sym typeface="Calibri"/>
              </a:rPr>
              <a:t>To improve writing skills and efficiency, in preparation for the GCSE writing assessment.</a:t>
            </a:r>
            <a:endParaRPr sz="1800">
              <a:solidFill>
                <a:schemeClr val="lt1"/>
              </a:solidFill>
              <a:latin typeface="Calibri"/>
              <a:ea typeface="Calibri"/>
              <a:cs typeface="Calibri"/>
              <a:sym typeface="Calibri"/>
            </a:endParaRPr>
          </a:p>
        </p:txBody>
      </p:sp>
      <p:sp>
        <p:nvSpPr>
          <p:cNvPr id="191" name="Google Shape;191;p22"/>
          <p:cNvSpPr/>
          <p:nvPr/>
        </p:nvSpPr>
        <p:spPr>
          <a:xfrm>
            <a:off x="1174105" y="516244"/>
            <a:ext cx="10570898" cy="423645"/>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GB" sz="1800">
                <a:solidFill>
                  <a:schemeClr val="lt1"/>
                </a:solidFill>
                <a:latin typeface="Calibri"/>
                <a:ea typeface="Calibri"/>
                <a:cs typeface="Calibri"/>
                <a:sym typeface="Calibri"/>
              </a:rPr>
              <a:t>To improve written skills and consolidate exam requirements for the GCSE writing assessment.</a:t>
            </a:r>
            <a:endParaRPr/>
          </a:p>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pic>
        <p:nvPicPr>
          <p:cNvPr id="192" name="Google Shape;192;p22" descr="Image result for vector clock"/>
          <p:cNvPicPr preferRelativeResize="0"/>
          <p:nvPr/>
        </p:nvPicPr>
        <p:blipFill rotWithShape="1">
          <a:blip r:embed="rId13">
            <a:alphaModFix/>
          </a:blip>
          <a:srcRect/>
          <a:stretch/>
        </p:blipFill>
        <p:spPr>
          <a:xfrm>
            <a:off x="11762038" y="1082490"/>
            <a:ext cx="331936" cy="363086"/>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a:gsLst>
            <a:gs pos="0">
              <a:srgbClr val="F6F9FC"/>
            </a:gs>
            <a:gs pos="74000">
              <a:srgbClr val="B3D1EC"/>
            </a:gs>
            <a:gs pos="83000">
              <a:srgbClr val="B3D1EC"/>
            </a:gs>
            <a:gs pos="100000">
              <a:srgbClr val="CCE0F2"/>
            </a:gs>
          </a:gsLst>
          <a:lin ang="5400000" scaled="0"/>
        </a:gradFill>
        <a:effectLst/>
      </p:bgPr>
    </p:bg>
    <p:spTree>
      <p:nvGrpSpPr>
        <p:cNvPr id="1" name="Shape 278"/>
        <p:cNvGrpSpPr/>
        <p:nvPr/>
      </p:nvGrpSpPr>
      <p:grpSpPr>
        <a:xfrm>
          <a:off x="0" y="0"/>
          <a:ext cx="0" cy="0"/>
          <a:chOff x="0" y="0"/>
          <a:chExt cx="0" cy="0"/>
        </a:xfrm>
      </p:grpSpPr>
      <p:sp>
        <p:nvSpPr>
          <p:cNvPr id="279" name="Google Shape;279;p3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80" name="Google Shape;280;p3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81" name="Google Shape;281;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82" name="Google Shape;282;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83" name="Google Shape;283;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jpg"/></Relationships>
</file>

<file path=ppt/slides/_rels/slide10.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4.xml"/><Relationship Id="rId1" Type="http://schemas.openxmlformats.org/officeDocument/2006/relationships/slideLayout" Target="../slideLayouts/slideLayout20.xml"/><Relationship Id="rId4" Type="http://schemas.openxmlformats.org/officeDocument/2006/relationships/image" Target="../media/image54.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8.xml"/></Relationships>
</file>

<file path=ppt/slides/_rels/slide1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6.xml"/><Relationship Id="rId1" Type="http://schemas.openxmlformats.org/officeDocument/2006/relationships/slideLayout" Target="../slideLayouts/slideLayout28.xml"/><Relationship Id="rId4" Type="http://schemas.openxmlformats.org/officeDocument/2006/relationships/image" Target="../media/image56.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8.xml"/></Relationships>
</file>

<file path=ppt/slides/_rels/slide1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8.xml"/><Relationship Id="rId1" Type="http://schemas.openxmlformats.org/officeDocument/2006/relationships/slideLayout" Target="../slideLayouts/slideLayout28.xml"/><Relationship Id="rId4" Type="http://schemas.openxmlformats.org/officeDocument/2006/relationships/image" Target="../media/image56.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2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0.xml"/><Relationship Id="rId1" Type="http://schemas.openxmlformats.org/officeDocument/2006/relationships/slideLayout" Target="../slideLayouts/slideLayout28.xml"/><Relationship Id="rId4" Type="http://schemas.openxmlformats.org/officeDocument/2006/relationships/image" Target="../media/image56.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8.xml"/></Relationships>
</file>

<file path=ppt/slides/_rels/slide2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2.xml"/><Relationship Id="rId1" Type="http://schemas.openxmlformats.org/officeDocument/2006/relationships/slideLayout" Target="../slideLayouts/slideLayout28.xml"/><Relationship Id="rId4" Type="http://schemas.openxmlformats.org/officeDocument/2006/relationships/image" Target="../media/image56.png"/></Relationships>
</file>

<file path=ppt/slides/_rels/slide23.xml.rels><?xml version="1.0" encoding="UTF-8" standalone="yes"?>
<Relationships xmlns="http://schemas.openxmlformats.org/package/2006/relationships"><Relationship Id="rId3" Type="http://schemas.openxmlformats.org/officeDocument/2006/relationships/hyperlink" Target="https://app.doublestruck.eu/index.php?s=AG_FREN&amp;k=a2411478ba77c0039ec7ff90aee981ee&amp;theme=EP&amp;otheme=EP#tabs-5" TargetMode="External"/><Relationship Id="rId2" Type="http://schemas.openxmlformats.org/officeDocument/2006/relationships/notesSlide" Target="../notesSlides/notesSlide23.xml"/><Relationship Id="rId1" Type="http://schemas.openxmlformats.org/officeDocument/2006/relationships/slideLayout" Target="../slideLayouts/slideLayout28.xml"/></Relationships>
</file>

<file path=ppt/slides/_rels/slide2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4.xml"/><Relationship Id="rId1" Type="http://schemas.openxmlformats.org/officeDocument/2006/relationships/slideLayout" Target="../slideLayouts/slideLayout28.xml"/><Relationship Id="rId5" Type="http://schemas.openxmlformats.org/officeDocument/2006/relationships/image" Target="../media/image56.png"/><Relationship Id="rId4" Type="http://schemas.openxmlformats.org/officeDocument/2006/relationships/image" Target="../media/image61.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8.xml"/></Relationships>
</file>

<file path=ppt/slides/_rels/slide2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6.xml"/><Relationship Id="rId1" Type="http://schemas.openxmlformats.org/officeDocument/2006/relationships/slideLayout" Target="../slideLayouts/slideLayout28.xml"/><Relationship Id="rId5" Type="http://schemas.openxmlformats.org/officeDocument/2006/relationships/image" Target="../media/image56.png"/><Relationship Id="rId4" Type="http://schemas.openxmlformats.org/officeDocument/2006/relationships/image" Target="../media/image63.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8.xml"/></Relationships>
</file>

<file path=ppt/slides/_rels/slide2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8.xml"/><Relationship Id="rId1" Type="http://schemas.openxmlformats.org/officeDocument/2006/relationships/slideLayout" Target="../slideLayouts/slideLayout28.xml"/><Relationship Id="rId5" Type="http://schemas.openxmlformats.org/officeDocument/2006/relationships/image" Target="../media/image65.png"/><Relationship Id="rId4" Type="http://schemas.openxmlformats.org/officeDocument/2006/relationships/image" Target="../media/image56.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8.xml"/></Relationships>
</file>

<file path=ppt/slides/_rels/slide3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1.xml"/><Relationship Id="rId1" Type="http://schemas.openxmlformats.org/officeDocument/2006/relationships/slideLayout" Target="../slideLayouts/slideLayout28.xml"/><Relationship Id="rId4" Type="http://schemas.openxmlformats.org/officeDocument/2006/relationships/image" Target="../media/image67.png"/></Relationships>
</file>

<file path=ppt/slides/_rels/slide3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2.xml"/><Relationship Id="rId1" Type="http://schemas.openxmlformats.org/officeDocument/2006/relationships/slideLayout" Target="../slideLayouts/slideLayout28.xml"/><Relationship Id="rId4" Type="http://schemas.openxmlformats.org/officeDocument/2006/relationships/image" Target="../media/image69.png"/></Relationships>
</file>

<file path=ppt/slides/_rels/slide3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3.xml"/><Relationship Id="rId1" Type="http://schemas.openxmlformats.org/officeDocument/2006/relationships/slideLayout" Target="../slideLayouts/slideLayout28.xml"/><Relationship Id="rId4" Type="http://schemas.openxmlformats.org/officeDocument/2006/relationships/image" Target="../media/image71.png"/></Relationships>
</file>

<file path=ppt/slides/_rels/slide3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4.xml"/><Relationship Id="rId1" Type="http://schemas.openxmlformats.org/officeDocument/2006/relationships/slideLayout" Target="../slideLayouts/slideLayout28.xml"/><Relationship Id="rId4" Type="http://schemas.openxmlformats.org/officeDocument/2006/relationships/image" Target="../media/image73.png"/></Relationships>
</file>

<file path=ppt/slides/_rels/slide3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5.xml"/><Relationship Id="rId1" Type="http://schemas.openxmlformats.org/officeDocument/2006/relationships/slideLayout" Target="../slideLayouts/slideLayout28.xml"/></Relationships>
</file>

<file path=ppt/slides/_rels/slide3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6.xml"/><Relationship Id="rId1" Type="http://schemas.openxmlformats.org/officeDocument/2006/relationships/slideLayout" Target="../slideLayouts/slideLayout28.xml"/><Relationship Id="rId4" Type="http://schemas.openxmlformats.org/officeDocument/2006/relationships/image" Target="../media/image76.png"/></Relationships>
</file>

<file path=ppt/slides/_rels/slide3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7.xml"/><Relationship Id="rId1" Type="http://schemas.openxmlformats.org/officeDocument/2006/relationships/slideLayout" Target="../slideLayouts/slideLayout28.xml"/><Relationship Id="rId4" Type="http://schemas.openxmlformats.org/officeDocument/2006/relationships/image" Target="../media/image78.png"/></Relationships>
</file>

<file path=ppt/slides/_rels/slide3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8.xml"/><Relationship Id="rId1" Type="http://schemas.openxmlformats.org/officeDocument/2006/relationships/slideLayout" Target="../slideLayouts/slideLayout28.xml"/><Relationship Id="rId5" Type="http://schemas.openxmlformats.org/officeDocument/2006/relationships/image" Target="../media/image81.png"/><Relationship Id="rId4" Type="http://schemas.openxmlformats.org/officeDocument/2006/relationships/image" Target="../media/image80.png"/></Relationships>
</file>

<file path=ppt/slides/_rels/slide3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9.xml"/><Relationship Id="rId1" Type="http://schemas.openxmlformats.org/officeDocument/2006/relationships/slideLayout" Target="../slideLayouts/slideLayout28.xml"/><Relationship Id="rId4" Type="http://schemas.openxmlformats.org/officeDocument/2006/relationships/image" Target="../media/image83.png"/></Relationships>
</file>

<file path=ppt/slides/_rels/slide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Shape 356"/>
        <p:cNvGrpSpPr/>
        <p:nvPr/>
      </p:nvGrpSpPr>
      <p:grpSpPr>
        <a:xfrm>
          <a:off x="0" y="0"/>
          <a:ext cx="0" cy="0"/>
          <a:chOff x="0" y="0"/>
          <a:chExt cx="0" cy="0"/>
        </a:xfrm>
      </p:grpSpPr>
      <p:sp>
        <p:nvSpPr>
          <p:cNvPr id="357" name="Google Shape;357;p43"/>
          <p:cNvSpPr txBox="1">
            <a:spLocks noGrp="1"/>
          </p:cNvSpPr>
          <p:nvPr>
            <p:ph type="subTitle" idx="1"/>
          </p:nvPr>
        </p:nvSpPr>
        <p:spPr>
          <a:xfrm>
            <a:off x="1524000" y="2104103"/>
            <a:ext cx="9144000" cy="3706762"/>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SzPts val="3680"/>
              <a:buNone/>
            </a:pPr>
            <a:r>
              <a:rPr lang="en-GB" sz="4000"/>
              <a:t>Higher Writing,</a:t>
            </a:r>
            <a:endParaRPr/>
          </a:p>
          <a:p>
            <a:pPr marL="0" lvl="0" indent="0" algn="ctr" rtl="0">
              <a:spcBef>
                <a:spcPts val="1400"/>
              </a:spcBef>
              <a:spcAft>
                <a:spcPts val="0"/>
              </a:spcAft>
              <a:buSzPts val="3680"/>
              <a:buNone/>
            </a:pPr>
            <a:r>
              <a:rPr lang="en-GB" sz="4000"/>
              <a:t>Listening and Reading </a:t>
            </a:r>
            <a:endParaRPr/>
          </a:p>
          <a:p>
            <a:pPr marL="0" lvl="0" indent="0" algn="ctr" rtl="0">
              <a:spcBef>
                <a:spcPts val="1400"/>
              </a:spcBef>
              <a:spcAft>
                <a:spcPts val="0"/>
              </a:spcAft>
              <a:buSzPts val="3680"/>
              <a:buNone/>
            </a:pPr>
            <a:r>
              <a:rPr lang="en-GB" sz="4000"/>
              <a:t> intervention</a:t>
            </a:r>
            <a:endParaRPr/>
          </a:p>
          <a:p>
            <a:pPr marL="0" lvl="0" indent="0" algn="ctr" rtl="0">
              <a:spcBef>
                <a:spcPts val="1400"/>
              </a:spcBef>
              <a:spcAft>
                <a:spcPts val="0"/>
              </a:spcAft>
              <a:buSzPts val="3680"/>
              <a:buNone/>
            </a:pPr>
            <a:endParaRPr sz="4000"/>
          </a:p>
          <a:p>
            <a:pPr marL="0" lvl="0" indent="0" algn="ctr" rtl="0">
              <a:spcBef>
                <a:spcPts val="1400"/>
              </a:spcBef>
              <a:spcAft>
                <a:spcPts val="0"/>
              </a:spcAft>
              <a:buSzPts val="3680"/>
              <a:buNone/>
            </a:pPr>
            <a:endParaRPr sz="4000"/>
          </a:p>
          <a:p>
            <a:pPr marL="0" lvl="0" indent="0" algn="ctr" rtl="0">
              <a:spcBef>
                <a:spcPts val="1400"/>
              </a:spcBef>
              <a:spcAft>
                <a:spcPts val="0"/>
              </a:spcAft>
              <a:buSzPts val="3680"/>
              <a:buNone/>
            </a:pPr>
            <a:r>
              <a:rPr lang="en-GB" sz="4000"/>
              <a:t>Name ____________________</a:t>
            </a:r>
            <a:endParaRPr/>
          </a:p>
        </p:txBody>
      </p:sp>
      <p:pic>
        <p:nvPicPr>
          <p:cNvPr id="358" name="Google Shape;358;p43"/>
          <p:cNvPicPr preferRelativeResize="0"/>
          <p:nvPr/>
        </p:nvPicPr>
        <p:blipFill rotWithShape="1">
          <a:blip r:embed="rId3">
            <a:alphaModFix/>
          </a:blip>
          <a:srcRect/>
          <a:stretch/>
        </p:blipFill>
        <p:spPr>
          <a:xfrm>
            <a:off x="10668000" y="0"/>
            <a:ext cx="1472673" cy="2634707"/>
          </a:xfrm>
          <a:prstGeom prst="rect">
            <a:avLst/>
          </a:prstGeom>
          <a:noFill/>
          <a:ln>
            <a:noFill/>
          </a:ln>
        </p:spPr>
      </p:pic>
      <p:pic>
        <p:nvPicPr>
          <p:cNvPr id="359" name="Google Shape;359;p43"/>
          <p:cNvPicPr preferRelativeResize="0"/>
          <p:nvPr/>
        </p:nvPicPr>
        <p:blipFill rotWithShape="1">
          <a:blip r:embed="rId4">
            <a:alphaModFix/>
          </a:blip>
          <a:srcRect/>
          <a:stretch/>
        </p:blipFill>
        <p:spPr>
          <a:xfrm>
            <a:off x="-1" y="0"/>
            <a:ext cx="3528003" cy="3957637"/>
          </a:xfrm>
          <a:prstGeom prst="rect">
            <a:avLst/>
          </a:prstGeom>
          <a:noFill/>
          <a:ln>
            <a:noFill/>
          </a:ln>
        </p:spPr>
      </p:pic>
      <p:pic>
        <p:nvPicPr>
          <p:cNvPr id="360" name="Google Shape;360;p43"/>
          <p:cNvPicPr preferRelativeResize="0"/>
          <p:nvPr/>
        </p:nvPicPr>
        <p:blipFill rotWithShape="1">
          <a:blip r:embed="rId5">
            <a:alphaModFix/>
          </a:blip>
          <a:srcRect/>
          <a:stretch/>
        </p:blipFill>
        <p:spPr>
          <a:xfrm>
            <a:off x="8664000" y="3689790"/>
            <a:ext cx="3467100" cy="2667000"/>
          </a:xfrm>
          <a:prstGeom prst="rect">
            <a:avLst/>
          </a:prstGeom>
          <a:noFill/>
          <a:ln>
            <a:noFill/>
          </a:ln>
        </p:spPr>
      </p:pic>
      <p:pic>
        <p:nvPicPr>
          <p:cNvPr id="361" name="Google Shape;361;p43"/>
          <p:cNvPicPr preferRelativeResize="0"/>
          <p:nvPr/>
        </p:nvPicPr>
        <p:blipFill rotWithShape="1">
          <a:blip r:embed="rId6">
            <a:alphaModFix/>
          </a:blip>
          <a:srcRect/>
          <a:stretch/>
        </p:blipFill>
        <p:spPr>
          <a:xfrm>
            <a:off x="226695" y="4131838"/>
            <a:ext cx="2594610" cy="259461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Shape 435"/>
        <p:cNvGrpSpPr/>
        <p:nvPr/>
      </p:nvGrpSpPr>
      <p:grpSpPr>
        <a:xfrm>
          <a:off x="0" y="0"/>
          <a:ext cx="0" cy="0"/>
          <a:chOff x="0" y="0"/>
          <a:chExt cx="0" cy="0"/>
        </a:xfrm>
      </p:grpSpPr>
      <p:sp>
        <p:nvSpPr>
          <p:cNvPr id="436" name="Google Shape;436;p52"/>
          <p:cNvSpPr txBox="1">
            <a:spLocks noGrp="1"/>
          </p:cNvSpPr>
          <p:nvPr>
            <p:ph type="title"/>
          </p:nvPr>
        </p:nvSpPr>
        <p:spPr>
          <a:xfrm>
            <a:off x="2333409" y="40447"/>
            <a:ext cx="8133522" cy="996536"/>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FF0000"/>
              </a:buClr>
              <a:buSzPts val="2800"/>
              <a:buFont typeface="Calibri"/>
              <a:buNone/>
            </a:pPr>
            <a:r>
              <a:rPr lang="en-GB" b="1">
                <a:solidFill>
                  <a:srgbClr val="FF0000"/>
                </a:solidFill>
              </a:rPr>
              <a:t>GIMME 5 – CONDITIONAL TENSE SENTENCES </a:t>
            </a:r>
            <a:endParaRPr/>
          </a:p>
        </p:txBody>
      </p:sp>
      <p:sp>
        <p:nvSpPr>
          <p:cNvPr id="437" name="Google Shape;437;p52"/>
          <p:cNvSpPr txBox="1">
            <a:spLocks noGrp="1"/>
          </p:cNvSpPr>
          <p:nvPr>
            <p:ph type="body" idx="1"/>
          </p:nvPr>
        </p:nvSpPr>
        <p:spPr>
          <a:xfrm>
            <a:off x="109330" y="1580322"/>
            <a:ext cx="11244470" cy="459664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2208"/>
              <a:buNone/>
            </a:pPr>
            <a:r>
              <a:rPr lang="en-GB" sz="2400" b="1">
                <a:highlight>
                  <a:srgbClr val="00FF00"/>
                </a:highlight>
              </a:rPr>
              <a:t>Je voudrais  faire  … + (any activity)</a:t>
            </a:r>
            <a:endParaRPr/>
          </a:p>
          <a:p>
            <a:pPr marL="0" lvl="0" indent="0" algn="l" rtl="0">
              <a:spcBef>
                <a:spcPts val="1080"/>
              </a:spcBef>
              <a:spcAft>
                <a:spcPts val="0"/>
              </a:spcAft>
              <a:buSzPts val="2208"/>
              <a:buNone/>
            </a:pPr>
            <a:r>
              <a:rPr lang="en-GB" sz="2400" b="1">
                <a:highlight>
                  <a:srgbClr val="00FFFF"/>
                </a:highlight>
              </a:rPr>
              <a:t>On voudrait faire…</a:t>
            </a:r>
            <a:endParaRPr/>
          </a:p>
          <a:p>
            <a:pPr marL="0" lvl="0" indent="0" algn="l" rtl="0">
              <a:spcBef>
                <a:spcPts val="1080"/>
              </a:spcBef>
              <a:spcAft>
                <a:spcPts val="0"/>
              </a:spcAft>
              <a:buSzPts val="2208"/>
              <a:buNone/>
            </a:pPr>
            <a:endParaRPr sz="2400" b="1"/>
          </a:p>
          <a:p>
            <a:pPr marL="0" lvl="0" indent="0" algn="l" rtl="0">
              <a:spcBef>
                <a:spcPts val="1080"/>
              </a:spcBef>
              <a:spcAft>
                <a:spcPts val="0"/>
              </a:spcAft>
              <a:buSzPts val="2208"/>
              <a:buNone/>
            </a:pPr>
            <a:r>
              <a:rPr lang="en-GB" sz="2400" b="1">
                <a:highlight>
                  <a:srgbClr val="00FF00"/>
                </a:highlight>
              </a:rPr>
              <a:t>Je voudrais visiter + (a place)</a:t>
            </a:r>
            <a:endParaRPr/>
          </a:p>
          <a:p>
            <a:pPr marL="0" lvl="0" indent="0" algn="l" rtl="0">
              <a:spcBef>
                <a:spcPts val="1080"/>
              </a:spcBef>
              <a:spcAft>
                <a:spcPts val="0"/>
              </a:spcAft>
              <a:buSzPts val="2208"/>
              <a:buNone/>
            </a:pPr>
            <a:r>
              <a:rPr lang="en-GB" sz="2400" b="1">
                <a:highlight>
                  <a:srgbClr val="FF00FF"/>
                </a:highlight>
              </a:rPr>
              <a:t>Nous voudrions </a:t>
            </a:r>
            <a:endParaRPr/>
          </a:p>
          <a:p>
            <a:pPr marL="0" lvl="0" indent="0" algn="l" rtl="0">
              <a:spcBef>
                <a:spcPts val="1080"/>
              </a:spcBef>
              <a:spcAft>
                <a:spcPts val="0"/>
              </a:spcAft>
              <a:buSzPts val="2208"/>
              <a:buNone/>
            </a:pPr>
            <a:br>
              <a:rPr lang="en-GB" sz="2400" b="1"/>
            </a:br>
            <a:endParaRPr sz="2400" b="1"/>
          </a:p>
          <a:p>
            <a:pPr marL="0" lvl="0" indent="0" algn="l" rtl="0">
              <a:spcBef>
                <a:spcPts val="1080"/>
              </a:spcBef>
              <a:spcAft>
                <a:spcPts val="0"/>
              </a:spcAft>
              <a:buSzPts val="2208"/>
              <a:buNone/>
            </a:pPr>
            <a:r>
              <a:rPr lang="en-GB" sz="2400" b="1">
                <a:highlight>
                  <a:srgbClr val="00FF00"/>
                </a:highlight>
              </a:rPr>
              <a:t>Je voudrais + …(any infinitive verb)</a:t>
            </a:r>
            <a:endParaRPr/>
          </a:p>
          <a:p>
            <a:pPr marL="0" lvl="0" indent="0" algn="l" rtl="0">
              <a:spcBef>
                <a:spcPts val="1000"/>
              </a:spcBef>
              <a:spcAft>
                <a:spcPts val="0"/>
              </a:spcAft>
              <a:buSzPts val="1840"/>
              <a:buNone/>
            </a:pPr>
            <a:endParaRPr/>
          </a:p>
          <a:p>
            <a:pPr marL="0" lvl="0" indent="0" algn="l" rtl="0">
              <a:spcBef>
                <a:spcPts val="1000"/>
              </a:spcBef>
              <a:spcAft>
                <a:spcPts val="0"/>
              </a:spcAft>
              <a:buSzPts val="1840"/>
              <a:buNone/>
            </a:pPr>
            <a:endParaRPr/>
          </a:p>
        </p:txBody>
      </p:sp>
      <p:pic>
        <p:nvPicPr>
          <p:cNvPr id="438" name="Google Shape;438;p52"/>
          <p:cNvPicPr preferRelativeResize="0"/>
          <p:nvPr/>
        </p:nvPicPr>
        <p:blipFill rotWithShape="1">
          <a:blip r:embed="rId3">
            <a:alphaModFix/>
          </a:blip>
          <a:srcRect/>
          <a:stretch/>
        </p:blipFill>
        <p:spPr>
          <a:xfrm>
            <a:off x="5562600" y="2667000"/>
            <a:ext cx="1066800" cy="1524000"/>
          </a:xfrm>
          <a:prstGeom prst="rect">
            <a:avLst/>
          </a:prstGeom>
          <a:noFill/>
          <a:ln>
            <a:noFill/>
          </a:ln>
        </p:spPr>
      </p:pic>
      <p:pic>
        <p:nvPicPr>
          <p:cNvPr id="439" name="Google Shape;439;p52"/>
          <p:cNvPicPr preferRelativeResize="0"/>
          <p:nvPr/>
        </p:nvPicPr>
        <p:blipFill rotWithShape="1">
          <a:blip r:embed="rId4">
            <a:alphaModFix/>
          </a:blip>
          <a:srcRect/>
          <a:stretch/>
        </p:blipFill>
        <p:spPr>
          <a:xfrm>
            <a:off x="6928669" y="1418838"/>
            <a:ext cx="2736440" cy="2481348"/>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Shape 443"/>
        <p:cNvGrpSpPr/>
        <p:nvPr/>
      </p:nvGrpSpPr>
      <p:grpSpPr>
        <a:xfrm>
          <a:off x="0" y="0"/>
          <a:ext cx="0" cy="0"/>
          <a:chOff x="0" y="0"/>
          <a:chExt cx="0" cy="0"/>
        </a:xfrm>
      </p:grpSpPr>
      <p:sp>
        <p:nvSpPr>
          <p:cNvPr id="444" name="Google Shape;444;p53"/>
          <p:cNvSpPr txBox="1">
            <a:spLocks noGrp="1"/>
          </p:cNvSpPr>
          <p:nvPr>
            <p:ph type="title"/>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lt1"/>
              </a:buClr>
              <a:buSzPts val="2800"/>
              <a:buFont typeface="Calibri"/>
              <a:buNone/>
            </a:pPr>
            <a:endParaRPr/>
          </a:p>
        </p:txBody>
      </p:sp>
      <p:sp>
        <p:nvSpPr>
          <p:cNvPr id="445" name="Google Shape;445;p53"/>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840"/>
              <a:buNone/>
            </a:pPr>
            <a:endParaRPr/>
          </a:p>
        </p:txBody>
      </p:sp>
      <p:sp>
        <p:nvSpPr>
          <p:cNvPr id="446" name="Google Shape;446;p53"/>
          <p:cNvSpPr/>
          <p:nvPr/>
        </p:nvSpPr>
        <p:spPr>
          <a:xfrm>
            <a:off x="8958468" y="1813518"/>
            <a:ext cx="3233532" cy="1890465"/>
          </a:xfrm>
          <a:prstGeom prst="rect">
            <a:avLst/>
          </a:prstGeom>
          <a:solidFill>
            <a:srgbClr val="FFFF00"/>
          </a:solidFill>
          <a:ln w="40000" cap="flat" cmpd="sng">
            <a:solidFill>
              <a:srgbClr val="380E2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600"/>
              <a:buFont typeface="Calibri"/>
              <a:buNone/>
            </a:pPr>
            <a:r>
              <a:rPr lang="en-GB" sz="3600" b="0" i="0" u="none" strike="noStrike" cap="none">
                <a:solidFill>
                  <a:srgbClr val="000000"/>
                </a:solidFill>
                <a:latin typeface="Calibri"/>
                <a:ea typeface="Calibri"/>
                <a:cs typeface="Calibri"/>
                <a:sym typeface="Calibri"/>
              </a:rPr>
              <a:t>Conditional tense progress check</a:t>
            </a:r>
            <a:endParaRPr/>
          </a:p>
        </p:txBody>
      </p:sp>
      <p:sp>
        <p:nvSpPr>
          <p:cNvPr id="447" name="Google Shape;447;p53"/>
          <p:cNvSpPr/>
          <p:nvPr/>
        </p:nvSpPr>
        <p:spPr>
          <a:xfrm>
            <a:off x="0" y="808382"/>
            <a:ext cx="8812696" cy="6049617"/>
          </a:xfrm>
          <a:prstGeom prst="rect">
            <a:avLst/>
          </a:prstGeom>
          <a:solidFill>
            <a:schemeClr val="lt1"/>
          </a:solidFill>
          <a:ln w="40000"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800"/>
              <a:buFont typeface="Calibri"/>
              <a:buNone/>
            </a:pPr>
            <a:r>
              <a:rPr lang="en-GB" sz="2800" b="1" i="0" u="sng" strike="noStrike" cap="none">
                <a:solidFill>
                  <a:srgbClr val="000000"/>
                </a:solidFill>
                <a:latin typeface="Calibri"/>
                <a:ea typeface="Calibri"/>
                <a:cs typeface="Calibri"/>
                <a:sym typeface="Calibri"/>
              </a:rPr>
              <a:t>Traduisez:</a:t>
            </a:r>
            <a:endParaRPr/>
          </a:p>
          <a:p>
            <a:pPr marL="0" marR="0" lvl="0" indent="0" algn="l" rtl="0">
              <a:lnSpc>
                <a:spcPct val="100000"/>
              </a:lnSpc>
              <a:spcBef>
                <a:spcPts val="0"/>
              </a:spcBef>
              <a:spcAft>
                <a:spcPts val="0"/>
              </a:spcAft>
              <a:buClr>
                <a:schemeClr val="dk1"/>
              </a:buClr>
              <a:buSzPts val="2800"/>
              <a:buFont typeface="Calibri"/>
              <a:buNone/>
            </a:pPr>
            <a:endParaRPr sz="2800" b="0" i="0" u="none" strike="noStrike" cap="none">
              <a:solidFill>
                <a:srgbClr val="000000"/>
              </a:solidFill>
              <a:latin typeface="Calibri"/>
              <a:ea typeface="Calibri"/>
              <a:cs typeface="Calibri"/>
              <a:sym typeface="Calibri"/>
            </a:endParaRPr>
          </a:p>
          <a:p>
            <a:pPr marL="342900" marR="0" lvl="0" indent="-342900" algn="l" rtl="0">
              <a:lnSpc>
                <a:spcPct val="100000"/>
              </a:lnSpc>
              <a:spcBef>
                <a:spcPts val="0"/>
              </a:spcBef>
              <a:spcAft>
                <a:spcPts val="0"/>
              </a:spcAft>
              <a:buClr>
                <a:srgbClr val="000000"/>
              </a:buClr>
              <a:buSzPts val="2800"/>
              <a:buFont typeface="Calibri"/>
              <a:buAutoNum type="arabicPeriod"/>
            </a:pPr>
            <a:r>
              <a:rPr lang="en-GB" sz="2800" b="0" i="0" u="none" strike="noStrike" cap="none">
                <a:solidFill>
                  <a:srgbClr val="000000"/>
                </a:solidFill>
                <a:latin typeface="Calibri"/>
                <a:ea typeface="Calibri"/>
                <a:cs typeface="Calibri"/>
                <a:sym typeface="Calibri"/>
              </a:rPr>
              <a:t>In the future I would like to go to college and continue my studies</a:t>
            </a:r>
            <a:endParaRPr/>
          </a:p>
          <a:p>
            <a:pPr marL="0" marR="0" lvl="0" indent="0" algn="l" rtl="0">
              <a:lnSpc>
                <a:spcPct val="100000"/>
              </a:lnSpc>
              <a:spcBef>
                <a:spcPts val="0"/>
              </a:spcBef>
              <a:spcAft>
                <a:spcPts val="0"/>
              </a:spcAft>
              <a:buClr>
                <a:srgbClr val="000000"/>
              </a:buClr>
              <a:buSzPts val="2800"/>
              <a:buFont typeface="Calibri"/>
              <a:buNone/>
            </a:pPr>
            <a:r>
              <a:rPr lang="en-GB" sz="2800" b="0" i="0" u="none" strike="noStrike" cap="none">
                <a:solidFill>
                  <a:srgbClr val="000000"/>
                </a:solidFill>
                <a:latin typeface="Calibri"/>
                <a:ea typeface="Calibri"/>
                <a:cs typeface="Calibri"/>
                <a:sym typeface="Calibri"/>
              </a:rPr>
              <a:t>_____________________________________________</a:t>
            </a:r>
            <a:endParaRPr/>
          </a:p>
          <a:p>
            <a:pPr marL="0" marR="0" lvl="0" indent="0" algn="l" rtl="0">
              <a:lnSpc>
                <a:spcPct val="100000"/>
              </a:lnSpc>
              <a:spcBef>
                <a:spcPts val="0"/>
              </a:spcBef>
              <a:spcAft>
                <a:spcPts val="0"/>
              </a:spcAft>
              <a:buClr>
                <a:srgbClr val="000000"/>
              </a:buClr>
              <a:buSzPts val="2800"/>
              <a:buFont typeface="Calibri"/>
              <a:buNone/>
            </a:pPr>
            <a:r>
              <a:rPr lang="en-GB" sz="2800" b="0" i="0" u="none" strike="noStrike" cap="none">
                <a:solidFill>
                  <a:srgbClr val="000000"/>
                </a:solidFill>
                <a:latin typeface="Calibri"/>
                <a:ea typeface="Calibri"/>
                <a:cs typeface="Calibri"/>
                <a:sym typeface="Calibri"/>
              </a:rPr>
              <a:t>_____________________________________________</a:t>
            </a:r>
            <a:endParaRPr/>
          </a:p>
          <a:p>
            <a:pPr marL="0" marR="0" lvl="0" indent="0" algn="l" rtl="0">
              <a:lnSpc>
                <a:spcPct val="100000"/>
              </a:lnSpc>
              <a:spcBef>
                <a:spcPts val="0"/>
              </a:spcBef>
              <a:spcAft>
                <a:spcPts val="0"/>
              </a:spcAft>
              <a:buClr>
                <a:schemeClr val="dk1"/>
              </a:buClr>
              <a:buSzPts val="2800"/>
              <a:buFont typeface="Calibri"/>
              <a:buNone/>
            </a:pPr>
            <a:endParaRPr sz="28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800"/>
              <a:buFont typeface="Calibri"/>
              <a:buNone/>
            </a:pPr>
            <a:r>
              <a:rPr lang="en-GB" sz="2800" b="0" i="0" u="none" strike="noStrike" cap="none">
                <a:solidFill>
                  <a:srgbClr val="000000"/>
                </a:solidFill>
                <a:latin typeface="Calibri"/>
                <a:ea typeface="Calibri"/>
                <a:cs typeface="Calibri"/>
                <a:sym typeface="Calibri"/>
              </a:rPr>
              <a:t>2. This year we would like to visit London </a:t>
            </a:r>
            <a:endParaRPr/>
          </a:p>
          <a:p>
            <a:pPr marL="0" marR="0" lvl="0" indent="0" algn="l" rtl="0">
              <a:lnSpc>
                <a:spcPct val="100000"/>
              </a:lnSpc>
              <a:spcBef>
                <a:spcPts val="0"/>
              </a:spcBef>
              <a:spcAft>
                <a:spcPts val="0"/>
              </a:spcAft>
              <a:buClr>
                <a:srgbClr val="000000"/>
              </a:buClr>
              <a:buSzPts val="2800"/>
              <a:buFont typeface="Calibri"/>
              <a:buNone/>
            </a:pPr>
            <a:r>
              <a:rPr lang="en-GB" sz="2800" b="0" i="0" u="none" strike="noStrike" cap="none">
                <a:solidFill>
                  <a:srgbClr val="000000"/>
                </a:solidFill>
                <a:latin typeface="Calibri"/>
                <a:ea typeface="Calibri"/>
                <a:cs typeface="Calibri"/>
                <a:sym typeface="Calibri"/>
              </a:rPr>
              <a:t>______________________________________________</a:t>
            </a:r>
            <a:endParaRPr/>
          </a:p>
          <a:p>
            <a:pPr marL="0" marR="0" lvl="0" indent="0" algn="l" rtl="0">
              <a:lnSpc>
                <a:spcPct val="100000"/>
              </a:lnSpc>
              <a:spcBef>
                <a:spcPts val="0"/>
              </a:spcBef>
              <a:spcAft>
                <a:spcPts val="0"/>
              </a:spcAft>
              <a:buClr>
                <a:schemeClr val="dk1"/>
              </a:buClr>
              <a:buSzPts val="2800"/>
              <a:buFont typeface="Calibri"/>
              <a:buNone/>
            </a:pPr>
            <a:endParaRPr sz="28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800"/>
              <a:buFont typeface="Calibri"/>
              <a:buNone/>
            </a:pPr>
            <a:r>
              <a:rPr lang="en-GB" sz="2800" b="0" i="0" u="none" strike="noStrike" cap="none">
                <a:solidFill>
                  <a:srgbClr val="000000"/>
                </a:solidFill>
                <a:latin typeface="Calibri"/>
                <a:ea typeface="Calibri"/>
                <a:cs typeface="Calibri"/>
                <a:sym typeface="Calibri"/>
              </a:rPr>
              <a:t>3. After having finished my studies I would love to do charity work. </a:t>
            </a:r>
            <a:endParaRPr/>
          </a:p>
          <a:p>
            <a:pPr marL="0" marR="0" lvl="0" indent="0" algn="l" rtl="0">
              <a:lnSpc>
                <a:spcPct val="100000"/>
              </a:lnSpc>
              <a:spcBef>
                <a:spcPts val="0"/>
              </a:spcBef>
              <a:spcAft>
                <a:spcPts val="0"/>
              </a:spcAft>
              <a:buClr>
                <a:srgbClr val="000000"/>
              </a:buClr>
              <a:buSzPts val="2800"/>
              <a:buFont typeface="Calibri"/>
              <a:buNone/>
            </a:pPr>
            <a:r>
              <a:rPr lang="en-GB" sz="2800" b="0" i="0" u="none" strike="noStrike" cap="none">
                <a:solidFill>
                  <a:srgbClr val="000000"/>
                </a:solidFill>
                <a:latin typeface="Calibri"/>
                <a:ea typeface="Calibri"/>
                <a:cs typeface="Calibri"/>
                <a:sym typeface="Calibri"/>
              </a:rPr>
              <a:t>______________________________________________</a:t>
            </a:r>
            <a:endParaRPr/>
          </a:p>
          <a:p>
            <a:pPr marL="0" marR="0" lvl="0" indent="0" algn="l" rtl="0">
              <a:lnSpc>
                <a:spcPct val="100000"/>
              </a:lnSpc>
              <a:spcBef>
                <a:spcPts val="0"/>
              </a:spcBef>
              <a:spcAft>
                <a:spcPts val="0"/>
              </a:spcAft>
              <a:buClr>
                <a:schemeClr val="dk1"/>
              </a:buClr>
              <a:buSzPts val="2800"/>
              <a:buFont typeface="Calibri"/>
              <a:buNone/>
            </a:pPr>
            <a:endParaRPr sz="28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800"/>
              <a:buFont typeface="Calibri"/>
              <a:buNone/>
            </a:pPr>
            <a:r>
              <a:rPr lang="en-GB" sz="2800" b="0" i="0" u="none" strike="noStrike" cap="none">
                <a:solidFill>
                  <a:srgbClr val="000000"/>
                </a:solidFill>
                <a:latin typeface="Calibri"/>
                <a:ea typeface="Calibri"/>
                <a:cs typeface="Calibri"/>
                <a:sym typeface="Calibri"/>
              </a:rPr>
              <a:t>_______________________________________________</a:t>
            </a:r>
            <a:endParaRPr sz="1800" b="0" i="0" u="none" strike="noStrike" cap="none">
              <a:solidFill>
                <a:srgbClr val="000000"/>
              </a:solidFill>
              <a:latin typeface="Calibri"/>
              <a:ea typeface="Calibri"/>
              <a:cs typeface="Calibri"/>
              <a:sym typeface="Calibri"/>
            </a:endParaRPr>
          </a:p>
        </p:txBody>
      </p:sp>
      <p:sp>
        <p:nvSpPr>
          <p:cNvPr id="448" name="Google Shape;448;p53"/>
          <p:cNvSpPr/>
          <p:nvPr/>
        </p:nvSpPr>
        <p:spPr>
          <a:xfrm>
            <a:off x="8958468" y="4147931"/>
            <a:ext cx="3233532" cy="2226366"/>
          </a:xfrm>
          <a:prstGeom prst="rect">
            <a:avLst/>
          </a:prstGeom>
          <a:solidFill>
            <a:schemeClr val="lt1"/>
          </a:solidFill>
          <a:ln w="40000" cap="flat" cmpd="sng">
            <a:solidFill>
              <a:srgbClr val="380E2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600"/>
              <a:buFont typeface="Calibri"/>
              <a:buNone/>
            </a:pPr>
            <a:r>
              <a:rPr lang="en-GB" sz="3600" b="0" i="0" u="none" strike="noStrike" cap="none">
                <a:solidFill>
                  <a:srgbClr val="000000"/>
                </a:solidFill>
                <a:latin typeface="Calibri"/>
                <a:ea typeface="Calibri"/>
                <a:cs typeface="Calibri"/>
                <a:sym typeface="Calibri"/>
              </a:rPr>
              <a:t>*Tourist sites</a:t>
            </a:r>
            <a:endParaRPr/>
          </a:p>
          <a:p>
            <a:pPr marL="0" marR="0" lvl="0" indent="0" algn="ctr" rtl="0">
              <a:lnSpc>
                <a:spcPct val="100000"/>
              </a:lnSpc>
              <a:spcBef>
                <a:spcPts val="0"/>
              </a:spcBef>
              <a:spcAft>
                <a:spcPts val="0"/>
              </a:spcAft>
              <a:buClr>
                <a:srgbClr val="000000"/>
              </a:buClr>
              <a:buSzPts val="3600"/>
              <a:buFont typeface="Calibri"/>
              <a:buNone/>
            </a:pPr>
            <a:r>
              <a:rPr lang="en-GB" sz="3600" b="0" i="0" u="none" strike="noStrike" cap="none">
                <a:solidFill>
                  <a:srgbClr val="000000"/>
                </a:solidFill>
                <a:latin typeface="Calibri"/>
                <a:ea typeface="Calibri"/>
                <a:cs typeface="Calibri"/>
                <a:sym typeface="Calibri"/>
              </a:rPr>
              <a:t>-</a:t>
            </a:r>
            <a:endParaRPr/>
          </a:p>
          <a:p>
            <a:pPr marL="0" marR="0" lvl="0" indent="0" algn="ctr" rtl="0">
              <a:lnSpc>
                <a:spcPct val="100000"/>
              </a:lnSpc>
              <a:spcBef>
                <a:spcPts val="0"/>
              </a:spcBef>
              <a:spcAft>
                <a:spcPts val="0"/>
              </a:spcAft>
              <a:buClr>
                <a:srgbClr val="000000"/>
              </a:buClr>
              <a:buSzPts val="3600"/>
              <a:buFont typeface="Calibri"/>
              <a:buNone/>
            </a:pPr>
            <a:r>
              <a:rPr lang="en-GB" sz="3600" b="0" i="0" u="none" strike="noStrike" cap="none">
                <a:solidFill>
                  <a:srgbClr val="000000"/>
                </a:solidFill>
                <a:latin typeface="Calibri"/>
                <a:ea typeface="Calibri"/>
                <a:cs typeface="Calibri"/>
                <a:sym typeface="Calibri"/>
              </a:rPr>
              <a:t>Sîtes touristiques</a:t>
            </a:r>
            <a:endParaRPr sz="3600" b="0" i="0" u="none" strike="noStrike" cap="none">
              <a:solidFill>
                <a:srgbClr val="000000"/>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Shape 452"/>
        <p:cNvGrpSpPr/>
        <p:nvPr/>
      </p:nvGrpSpPr>
      <p:grpSpPr>
        <a:xfrm>
          <a:off x="0" y="0"/>
          <a:ext cx="0" cy="0"/>
          <a:chOff x="0" y="0"/>
          <a:chExt cx="0" cy="0"/>
        </a:xfrm>
      </p:grpSpPr>
      <p:sp>
        <p:nvSpPr>
          <p:cNvPr id="453" name="Google Shape;453;p54"/>
          <p:cNvSpPr txBox="1">
            <a:spLocks noGrp="1"/>
          </p:cNvSpPr>
          <p:nvPr>
            <p:ph type="title"/>
          </p:nvPr>
        </p:nvSpPr>
        <p:spPr>
          <a:xfrm>
            <a:off x="6960096" y="274638"/>
            <a:ext cx="4622304"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GB"/>
              <a:t>Croissant </a:t>
            </a:r>
            <a:endParaRPr/>
          </a:p>
        </p:txBody>
      </p:sp>
      <p:pic>
        <p:nvPicPr>
          <p:cNvPr id="454" name="Google Shape;454;p54"/>
          <p:cNvPicPr preferRelativeResize="0"/>
          <p:nvPr/>
        </p:nvPicPr>
        <p:blipFill rotWithShape="1">
          <a:blip r:embed="rId3">
            <a:alphaModFix/>
          </a:blip>
          <a:srcRect/>
          <a:stretch/>
        </p:blipFill>
        <p:spPr>
          <a:xfrm>
            <a:off x="1199456" y="116632"/>
            <a:ext cx="4392488" cy="659862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Shape 458"/>
        <p:cNvGrpSpPr/>
        <p:nvPr/>
      </p:nvGrpSpPr>
      <p:grpSpPr>
        <a:xfrm>
          <a:off x="0" y="0"/>
          <a:ext cx="0" cy="0"/>
          <a:chOff x="0" y="0"/>
          <a:chExt cx="0" cy="0"/>
        </a:xfrm>
      </p:grpSpPr>
      <p:sp>
        <p:nvSpPr>
          <p:cNvPr id="459" name="Google Shape;459;p55"/>
          <p:cNvSpPr txBox="1">
            <a:spLocks noGrp="1"/>
          </p:cNvSpPr>
          <p:nvPr>
            <p:ph type="title"/>
          </p:nvPr>
        </p:nvSpPr>
        <p:spPr>
          <a:xfrm>
            <a:off x="386080" y="182881"/>
            <a:ext cx="10972800" cy="46767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GB" sz="2800"/>
              <a:t>Write a sentence with the following higher level structures in:</a:t>
            </a:r>
            <a:br>
              <a:rPr lang="en-GB" sz="2800"/>
            </a:br>
            <a:endParaRPr sz="2800"/>
          </a:p>
        </p:txBody>
      </p:sp>
      <p:sp>
        <p:nvSpPr>
          <p:cNvPr id="460" name="Google Shape;460;p55"/>
          <p:cNvSpPr txBox="1">
            <a:spLocks noGrp="1"/>
          </p:cNvSpPr>
          <p:nvPr>
            <p:ph type="body" idx="1"/>
          </p:nvPr>
        </p:nvSpPr>
        <p:spPr>
          <a:xfrm>
            <a:off x="71120" y="807721"/>
            <a:ext cx="10972800" cy="4525963"/>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2400"/>
              <a:buFont typeface="Arial"/>
              <a:buChar char="•"/>
            </a:pPr>
            <a:r>
              <a:rPr lang="en-GB" sz="2400"/>
              <a:t>C’est le plus…</a:t>
            </a:r>
            <a:endParaRPr/>
          </a:p>
          <a:p>
            <a:pPr marL="342900" lvl="0" indent="-342900" algn="l" rtl="0">
              <a:spcBef>
                <a:spcPts val="480"/>
              </a:spcBef>
              <a:spcAft>
                <a:spcPts val="0"/>
              </a:spcAft>
              <a:buClr>
                <a:schemeClr val="dk1"/>
              </a:buClr>
              <a:buSzPts val="2400"/>
              <a:buFont typeface="Arial"/>
              <a:buChar char="•"/>
            </a:pPr>
            <a:r>
              <a:rPr lang="en-GB" sz="2400"/>
              <a:t>Ce que je trouve</a:t>
            </a:r>
            <a:endParaRPr sz="2400"/>
          </a:p>
          <a:p>
            <a:pPr marL="342900" lvl="0" indent="-342900" algn="l" rtl="0">
              <a:spcBef>
                <a:spcPts val="480"/>
              </a:spcBef>
              <a:spcAft>
                <a:spcPts val="0"/>
              </a:spcAft>
              <a:buClr>
                <a:schemeClr val="dk1"/>
              </a:buClr>
              <a:buSzPts val="2400"/>
              <a:buFont typeface="Arial"/>
              <a:buChar char="•"/>
            </a:pPr>
            <a:r>
              <a:rPr lang="en-GB" sz="2400"/>
              <a:t>Ce qui est</a:t>
            </a:r>
            <a:endParaRPr sz="2400"/>
          </a:p>
          <a:p>
            <a:pPr marL="342900" lvl="0" indent="-342900" algn="l" rtl="0">
              <a:spcBef>
                <a:spcPts val="480"/>
              </a:spcBef>
              <a:spcAft>
                <a:spcPts val="0"/>
              </a:spcAft>
              <a:buClr>
                <a:schemeClr val="dk1"/>
              </a:buClr>
              <a:buSzPts val="2400"/>
              <a:buFont typeface="Arial"/>
              <a:buChar char="•"/>
            </a:pPr>
            <a:r>
              <a:rPr lang="en-GB" sz="2400"/>
              <a:t>Ne….jamais</a:t>
            </a:r>
            <a:endParaRPr/>
          </a:p>
          <a:p>
            <a:pPr marL="342900" lvl="0" indent="-342900" algn="l" rtl="0">
              <a:spcBef>
                <a:spcPts val="480"/>
              </a:spcBef>
              <a:spcAft>
                <a:spcPts val="0"/>
              </a:spcAft>
              <a:buClr>
                <a:schemeClr val="dk1"/>
              </a:buClr>
              <a:buSzPts val="2400"/>
              <a:buFont typeface="Arial"/>
              <a:buChar char="•"/>
            </a:pPr>
            <a:r>
              <a:rPr lang="en-GB" sz="2400"/>
              <a:t>Je l’ai adoré</a:t>
            </a:r>
            <a:endParaRPr sz="2400"/>
          </a:p>
          <a:p>
            <a:pPr marL="342900" lvl="0" indent="-342900" algn="l" rtl="0">
              <a:spcBef>
                <a:spcPts val="480"/>
              </a:spcBef>
              <a:spcAft>
                <a:spcPts val="0"/>
              </a:spcAft>
              <a:buClr>
                <a:schemeClr val="dk1"/>
              </a:buClr>
              <a:buSzPts val="2400"/>
              <a:buFont typeface="Arial"/>
              <a:buChar char="•"/>
            </a:pPr>
            <a:r>
              <a:rPr lang="en-GB" sz="2400"/>
              <a:t>Ce que j’ai aimé le plus était</a:t>
            </a:r>
            <a:endParaRPr sz="2400"/>
          </a:p>
          <a:p>
            <a:pPr marL="342900" lvl="0" indent="-342900" algn="l" rtl="0">
              <a:spcBef>
                <a:spcPts val="480"/>
              </a:spcBef>
              <a:spcAft>
                <a:spcPts val="0"/>
              </a:spcAft>
              <a:buClr>
                <a:schemeClr val="dk1"/>
              </a:buClr>
              <a:buSzPts val="2400"/>
              <a:buFont typeface="Arial"/>
              <a:buChar char="•"/>
            </a:pPr>
            <a:r>
              <a:rPr lang="en-GB" sz="2400"/>
              <a:t>Avant de faire</a:t>
            </a:r>
            <a:endParaRPr/>
          </a:p>
          <a:p>
            <a:pPr marL="342900" lvl="0" indent="-342900" algn="l" rtl="0">
              <a:spcBef>
                <a:spcPts val="480"/>
              </a:spcBef>
              <a:spcAft>
                <a:spcPts val="0"/>
              </a:spcAft>
              <a:buClr>
                <a:schemeClr val="dk1"/>
              </a:buClr>
              <a:buSzPts val="2400"/>
              <a:buFont typeface="Arial"/>
              <a:buChar char="•"/>
            </a:pPr>
            <a:r>
              <a:rPr lang="en-GB" sz="2400"/>
              <a:t>Apres avoir mangé</a:t>
            </a:r>
            <a:endParaRPr sz="2400"/>
          </a:p>
          <a:p>
            <a:pPr marL="342900" lvl="0" indent="-342900" algn="l" rtl="0">
              <a:spcBef>
                <a:spcPts val="480"/>
              </a:spcBef>
              <a:spcAft>
                <a:spcPts val="0"/>
              </a:spcAft>
              <a:buClr>
                <a:schemeClr val="dk1"/>
              </a:buClr>
              <a:buSzPts val="2400"/>
              <a:buFont typeface="Arial"/>
              <a:buChar char="•"/>
            </a:pPr>
            <a:r>
              <a:rPr lang="en-GB" sz="2400"/>
              <a:t>Mais j’aurais préféré</a:t>
            </a:r>
            <a:endParaRPr sz="2400"/>
          </a:p>
          <a:p>
            <a:pPr marL="342900" lvl="0" indent="-342900" algn="l" rtl="0">
              <a:spcBef>
                <a:spcPts val="480"/>
              </a:spcBef>
              <a:spcAft>
                <a:spcPts val="0"/>
              </a:spcAft>
              <a:buClr>
                <a:schemeClr val="dk1"/>
              </a:buClr>
              <a:buSzPts val="2400"/>
              <a:buFont typeface="Arial"/>
              <a:buChar char="•"/>
            </a:pPr>
            <a:r>
              <a:rPr lang="en-GB" sz="2400"/>
              <a:t>Il faut </a:t>
            </a:r>
            <a:r>
              <a:rPr lang="en-GB" sz="2400" b="1"/>
              <a:t>QUE</a:t>
            </a:r>
            <a:r>
              <a:rPr lang="en-GB" sz="2400"/>
              <a:t> je fasse</a:t>
            </a:r>
            <a:endParaRPr sz="2400"/>
          </a:p>
          <a:p>
            <a:pPr marL="342900" lvl="0" indent="-342900" algn="l" rtl="0">
              <a:spcBef>
                <a:spcPts val="560"/>
              </a:spcBef>
              <a:spcAft>
                <a:spcPts val="0"/>
              </a:spcAft>
              <a:buClr>
                <a:schemeClr val="dk1"/>
              </a:buClr>
              <a:buSzPts val="2800"/>
              <a:buFont typeface="Arial"/>
              <a:buChar char="•"/>
            </a:pPr>
            <a:r>
              <a:rPr lang="en-GB" sz="2800"/>
              <a:t>Je ne pense pas </a:t>
            </a:r>
            <a:r>
              <a:rPr lang="en-GB" sz="2800" b="1"/>
              <a:t>QUE </a:t>
            </a:r>
            <a:r>
              <a:rPr lang="en-GB" sz="2800"/>
              <a:t>ce soit</a:t>
            </a:r>
            <a:endParaRPr sz="2800"/>
          </a:p>
          <a:p>
            <a:pPr marL="342900" lvl="0" indent="-342900" algn="l" rtl="0">
              <a:spcBef>
                <a:spcPts val="560"/>
              </a:spcBef>
              <a:spcAft>
                <a:spcPts val="0"/>
              </a:spcAft>
              <a:buClr>
                <a:srgbClr val="000000"/>
              </a:buClr>
              <a:buSzPts val="2800"/>
              <a:buFont typeface="Calibri"/>
              <a:buChar char="•"/>
            </a:pPr>
            <a:r>
              <a:rPr lang="en-GB" sz="2800" b="1" i="0" u="none" strike="noStrike" cap="none">
                <a:solidFill>
                  <a:srgbClr val="000000"/>
                </a:solidFill>
                <a:latin typeface="Calibri"/>
                <a:ea typeface="Calibri"/>
                <a:cs typeface="Calibri"/>
                <a:sym typeface="Calibri"/>
              </a:rPr>
              <a:t>mais je l’ai détesté parce que nous ne nous sommes pas amusés, donc j’aurais préféré + infinitive activity car il aurait été plus + adjective</a:t>
            </a:r>
            <a:endParaRPr sz="2800"/>
          </a:p>
          <a:p>
            <a:pPr marL="342900" lvl="0" indent="-139700" algn="l" rtl="0">
              <a:spcBef>
                <a:spcPts val="640"/>
              </a:spcBef>
              <a:spcAft>
                <a:spcPts val="0"/>
              </a:spcAft>
              <a:buClr>
                <a:schemeClr val="dk1"/>
              </a:buClr>
              <a:buSzPts val="3200"/>
              <a:buFont typeface="Arial"/>
              <a:buNone/>
            </a:pP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show="0">
  <p:cSld>
    <p:spTree>
      <p:nvGrpSpPr>
        <p:cNvPr id="1" name="Shape 465"/>
        <p:cNvGrpSpPr/>
        <p:nvPr/>
      </p:nvGrpSpPr>
      <p:grpSpPr>
        <a:xfrm>
          <a:off x="0" y="0"/>
          <a:ext cx="0" cy="0"/>
          <a:chOff x="0" y="0"/>
          <a:chExt cx="0" cy="0"/>
        </a:xfrm>
      </p:grpSpPr>
      <p:pic>
        <p:nvPicPr>
          <p:cNvPr id="466" name="Google Shape;466;p56"/>
          <p:cNvPicPr preferRelativeResize="0"/>
          <p:nvPr/>
        </p:nvPicPr>
        <p:blipFill rotWithShape="1">
          <a:blip r:embed="rId3">
            <a:alphaModFix/>
          </a:blip>
          <a:srcRect l="12945" t="16331" r="13555" b="7416"/>
          <a:stretch/>
        </p:blipFill>
        <p:spPr>
          <a:xfrm>
            <a:off x="0" y="0"/>
            <a:ext cx="12337474" cy="7512243"/>
          </a:xfrm>
          <a:prstGeom prst="rect">
            <a:avLst/>
          </a:prstGeom>
          <a:noFill/>
          <a:ln>
            <a:noFill/>
          </a:ln>
        </p:spPr>
      </p:pic>
      <p:sp>
        <p:nvSpPr>
          <p:cNvPr id="467" name="Google Shape;467;p56"/>
          <p:cNvSpPr/>
          <p:nvPr/>
        </p:nvSpPr>
        <p:spPr>
          <a:xfrm>
            <a:off x="362858" y="5486399"/>
            <a:ext cx="5007428" cy="783772"/>
          </a:xfrm>
          <a:prstGeom prst="rect">
            <a:avLst/>
          </a:prstGeom>
          <a:solidFill>
            <a:schemeClr val="lt1"/>
          </a:solidFill>
          <a:ln w="40000"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00"/>
              <a:buFont typeface="Calibri"/>
              <a:buNone/>
            </a:pPr>
            <a:r>
              <a:rPr lang="en-GB" sz="1200" b="0" i="0" u="none" strike="noStrike" cap="none">
                <a:solidFill>
                  <a:srgbClr val="000000"/>
                </a:solidFill>
                <a:latin typeface="Calibri"/>
                <a:ea typeface="Calibri"/>
                <a:cs typeface="Calibri"/>
                <a:sym typeface="Calibri"/>
              </a:rPr>
              <a:t>7. Décrivez : </a:t>
            </a:r>
            <a:endParaRPr/>
          </a:p>
          <a:p>
            <a:pPr marL="0" marR="0" lvl="0" indent="0" algn="l" rtl="0">
              <a:lnSpc>
                <a:spcPct val="100000"/>
              </a:lnSpc>
              <a:spcBef>
                <a:spcPts val="0"/>
              </a:spcBef>
              <a:spcAft>
                <a:spcPts val="0"/>
              </a:spcAft>
              <a:buClr>
                <a:srgbClr val="000000"/>
              </a:buClr>
              <a:buSzPts val="1200"/>
              <a:buFont typeface="Calibri"/>
              <a:buNone/>
            </a:pPr>
            <a:r>
              <a:rPr lang="en-GB" sz="1200" b="0" i="0" u="none" strike="noStrike" cap="none">
                <a:solidFill>
                  <a:srgbClr val="000000"/>
                </a:solidFill>
                <a:latin typeface="Calibri"/>
                <a:ea typeface="Calibri"/>
                <a:cs typeface="Calibri"/>
                <a:sym typeface="Calibri"/>
              </a:rPr>
              <a:t>• les aspects positifs et négatifs de la technologie </a:t>
            </a:r>
            <a:endParaRPr/>
          </a:p>
          <a:p>
            <a:pPr marL="0" marR="0" lvl="0" indent="0" algn="l" rtl="0">
              <a:lnSpc>
                <a:spcPct val="100000"/>
              </a:lnSpc>
              <a:spcBef>
                <a:spcPts val="0"/>
              </a:spcBef>
              <a:spcAft>
                <a:spcPts val="0"/>
              </a:spcAft>
              <a:buClr>
                <a:srgbClr val="000000"/>
              </a:buClr>
              <a:buSzPts val="1200"/>
              <a:buFont typeface="Calibri"/>
              <a:buNone/>
            </a:pPr>
            <a:r>
              <a:rPr lang="en-GB" sz="1200" b="0" i="0" u="none" strike="noStrike" cap="none">
                <a:solidFill>
                  <a:srgbClr val="000000"/>
                </a:solidFill>
                <a:latin typeface="Calibri"/>
                <a:ea typeface="Calibri"/>
                <a:cs typeface="Calibri"/>
                <a:sym typeface="Calibri"/>
              </a:rPr>
              <a:t>• comment vous avez utilisé les réseaux sociaux récemment</a:t>
            </a:r>
            <a:endParaRPr/>
          </a:p>
        </p:txBody>
      </p:sp>
      <p:pic>
        <p:nvPicPr>
          <p:cNvPr id="468" name="Google Shape;468;p56"/>
          <p:cNvPicPr preferRelativeResize="0"/>
          <p:nvPr/>
        </p:nvPicPr>
        <p:blipFill rotWithShape="1">
          <a:blip r:embed="rId4">
            <a:alphaModFix/>
          </a:blip>
          <a:srcRect/>
          <a:stretch/>
        </p:blipFill>
        <p:spPr>
          <a:xfrm>
            <a:off x="6302608" y="0"/>
            <a:ext cx="5328366" cy="6767147"/>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Shape 472"/>
        <p:cNvGrpSpPr/>
        <p:nvPr/>
      </p:nvGrpSpPr>
      <p:grpSpPr>
        <a:xfrm>
          <a:off x="0" y="0"/>
          <a:ext cx="0" cy="0"/>
          <a:chOff x="0" y="0"/>
          <a:chExt cx="0" cy="0"/>
        </a:xfrm>
      </p:grpSpPr>
      <p:sp>
        <p:nvSpPr>
          <p:cNvPr id="473" name="Google Shape;473;p5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GB"/>
              <a:t>Higher listening questions – exam skills </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Shape 477"/>
        <p:cNvGrpSpPr/>
        <p:nvPr/>
      </p:nvGrpSpPr>
      <p:grpSpPr>
        <a:xfrm>
          <a:off x="0" y="0"/>
          <a:ext cx="0" cy="0"/>
          <a:chOff x="0" y="0"/>
          <a:chExt cx="0" cy="0"/>
        </a:xfrm>
      </p:grpSpPr>
      <p:sp>
        <p:nvSpPr>
          <p:cNvPr id="478" name="Google Shape;478;p58"/>
          <p:cNvSpPr txBox="1">
            <a:spLocks noGrp="1"/>
          </p:cNvSpPr>
          <p:nvPr>
            <p:ph type="title"/>
          </p:nvPr>
        </p:nvSpPr>
        <p:spPr>
          <a:xfrm>
            <a:off x="0" y="111442"/>
            <a:ext cx="7208520" cy="569595"/>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100000"/>
              <a:buFont typeface="Calibri"/>
              <a:buNone/>
            </a:pPr>
            <a:r>
              <a:rPr lang="en-GB" b="1" u="sng"/>
              <a:t>Positive / negative Questions </a:t>
            </a:r>
            <a:endParaRPr/>
          </a:p>
        </p:txBody>
      </p:sp>
      <p:sp>
        <p:nvSpPr>
          <p:cNvPr id="479" name="Google Shape;479;p58"/>
          <p:cNvSpPr txBox="1">
            <a:spLocks noGrp="1"/>
          </p:cNvSpPr>
          <p:nvPr>
            <p:ph type="body" idx="1"/>
          </p:nvPr>
        </p:nvSpPr>
        <p:spPr>
          <a:xfrm>
            <a:off x="167640" y="814476"/>
            <a:ext cx="3195320" cy="5748884"/>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r>
              <a:rPr lang="en-GB"/>
              <a:t>Need to listen out for connective words – </a:t>
            </a:r>
            <a:r>
              <a:rPr lang="en-GB" b="1"/>
              <a:t>mais / cependant / pourtant / bien que / neanmoins </a:t>
            </a:r>
            <a:r>
              <a:rPr lang="en-GB"/>
              <a:t>, this means it is P&amp;N.</a:t>
            </a:r>
            <a:endParaRPr/>
          </a:p>
          <a:p>
            <a:pPr marL="0" lvl="0" indent="0" algn="l" rtl="0">
              <a:lnSpc>
                <a:spcPct val="90000"/>
              </a:lnSpc>
              <a:spcBef>
                <a:spcPts val="1000"/>
              </a:spcBef>
              <a:spcAft>
                <a:spcPts val="0"/>
              </a:spcAft>
              <a:buClr>
                <a:schemeClr val="dk1"/>
              </a:buClr>
              <a:buSzPts val="2800"/>
              <a:buNone/>
            </a:pPr>
            <a:r>
              <a:rPr lang="en-GB"/>
              <a:t>Listen to tone of voice to help if it is happy, will be positive. </a:t>
            </a:r>
            <a:endParaRPr/>
          </a:p>
        </p:txBody>
      </p:sp>
      <p:pic>
        <p:nvPicPr>
          <p:cNvPr id="480" name="Google Shape;480;p58"/>
          <p:cNvPicPr preferRelativeResize="0"/>
          <p:nvPr/>
        </p:nvPicPr>
        <p:blipFill rotWithShape="1">
          <a:blip r:embed="rId3">
            <a:alphaModFix/>
          </a:blip>
          <a:srcRect/>
          <a:stretch/>
        </p:blipFill>
        <p:spPr>
          <a:xfrm>
            <a:off x="4540654" y="781862"/>
            <a:ext cx="5966926" cy="6076138"/>
          </a:xfrm>
          <a:prstGeom prst="rect">
            <a:avLst/>
          </a:prstGeom>
          <a:noFill/>
          <a:ln>
            <a:noFill/>
          </a:ln>
        </p:spPr>
      </p:pic>
      <p:pic>
        <p:nvPicPr>
          <p:cNvPr id="481" name="Google Shape;481;p58"/>
          <p:cNvPicPr preferRelativeResize="0"/>
          <p:nvPr/>
        </p:nvPicPr>
        <p:blipFill rotWithShape="1">
          <a:blip r:embed="rId4">
            <a:alphaModFix/>
          </a:blip>
          <a:srcRect/>
          <a:stretch/>
        </p:blipFill>
        <p:spPr>
          <a:xfrm>
            <a:off x="11106485" y="578662"/>
            <a:ext cx="406400" cy="4064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81"/>
                                        </p:tgtEl>
                                        <p:attrNameLst>
                                          <p:attrName>style.visibility</p:attrName>
                                        </p:attrNameLst>
                                      </p:cBhvr>
                                      <p:to>
                                        <p:strVal val="visible"/>
                                      </p:to>
                                    </p:set>
                                    <p:animEffect transition="in" filter="fade">
                                      <p:cBhvr>
                                        <p:cTn id="7" dur="5000"/>
                                        <p:tgtEl>
                                          <p:spTgt spid="4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Shape 485"/>
        <p:cNvGrpSpPr/>
        <p:nvPr/>
      </p:nvGrpSpPr>
      <p:grpSpPr>
        <a:xfrm>
          <a:off x="0" y="0"/>
          <a:ext cx="0" cy="0"/>
          <a:chOff x="0" y="0"/>
          <a:chExt cx="0" cy="0"/>
        </a:xfrm>
      </p:grpSpPr>
      <p:sp>
        <p:nvSpPr>
          <p:cNvPr id="486" name="Google Shape;486;p5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endParaRPr/>
          </a:p>
        </p:txBody>
      </p:sp>
      <p:sp>
        <p:nvSpPr>
          <p:cNvPr id="487" name="Google Shape;487;p5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360045" marR="360045" lvl="0" indent="-228600" algn="l" rtl="0">
              <a:lnSpc>
                <a:spcPct val="90000"/>
              </a:lnSpc>
              <a:spcBef>
                <a:spcPts val="0"/>
              </a:spcBef>
              <a:spcAft>
                <a:spcPts val="0"/>
              </a:spcAft>
              <a:buClr>
                <a:srgbClr val="222222"/>
              </a:buClr>
              <a:buSzPts val="1800"/>
              <a:buChar char="•"/>
            </a:pPr>
            <a:r>
              <a:rPr lang="en-GB" sz="1800" b="1" i="0">
                <a:solidFill>
                  <a:srgbClr val="222222"/>
                </a:solidFill>
                <a:latin typeface="Arial"/>
                <a:ea typeface="Arial"/>
                <a:cs typeface="Arial"/>
                <a:sym typeface="Arial"/>
              </a:rPr>
              <a:t>Example</a:t>
            </a:r>
            <a:endParaRPr sz="1800" b="0" i="0">
              <a:solidFill>
                <a:srgbClr val="222222"/>
              </a:solidFill>
              <a:latin typeface="Arial"/>
              <a:ea typeface="Arial"/>
              <a:cs typeface="Arial"/>
              <a:sym typeface="Arial"/>
            </a:endParaRPr>
          </a:p>
          <a:p>
            <a:pPr marL="228600" lvl="0" indent="-228600" algn="l" rtl="0">
              <a:lnSpc>
                <a:spcPct val="90000"/>
              </a:lnSpc>
              <a:spcBef>
                <a:spcPts val="1200"/>
              </a:spcBef>
              <a:spcAft>
                <a:spcPts val="0"/>
              </a:spcAft>
              <a:buClr>
                <a:srgbClr val="222222"/>
              </a:buClr>
              <a:buSzPts val="1800"/>
              <a:buChar char="•"/>
            </a:pPr>
            <a:r>
              <a:rPr lang="en-GB" sz="1800" b="1" i="0">
                <a:solidFill>
                  <a:srgbClr val="222222"/>
                </a:solidFill>
                <a:latin typeface="Arial"/>
                <a:ea typeface="Arial"/>
                <a:cs typeface="Arial"/>
                <a:sym typeface="Arial"/>
              </a:rPr>
              <a:t>M1</a:t>
            </a:r>
            <a:r>
              <a:rPr lang="en-GB" sz="1800" b="0" i="0">
                <a:solidFill>
                  <a:srgbClr val="222222"/>
                </a:solidFill>
                <a:latin typeface="Arial"/>
                <a:ea typeface="Arial"/>
                <a:cs typeface="Arial"/>
                <a:sym typeface="Arial"/>
              </a:rPr>
              <a:t>    Même si elle me semble spacieuse et qu'elle a une vue incroyable, c'est vrai qu'elle est quand même un peu loin de tout. C'est dommage, ça !</a:t>
            </a:r>
            <a:endParaRPr/>
          </a:p>
          <a:p>
            <a:pPr marL="1080135" marR="360045" lvl="0" indent="-720090" algn="l" rtl="0">
              <a:lnSpc>
                <a:spcPct val="90000"/>
              </a:lnSpc>
              <a:spcBef>
                <a:spcPts val="1200"/>
              </a:spcBef>
              <a:spcAft>
                <a:spcPts val="0"/>
              </a:spcAft>
              <a:buClr>
                <a:srgbClr val="222222"/>
              </a:buClr>
              <a:buSzPts val="1800"/>
              <a:buChar char="•"/>
            </a:pPr>
            <a:r>
              <a:rPr lang="en-GB" sz="1800" b="1" i="0">
                <a:solidFill>
                  <a:srgbClr val="222222"/>
                </a:solidFill>
                <a:latin typeface="Arial"/>
                <a:ea typeface="Arial"/>
                <a:cs typeface="Arial"/>
                <a:sym typeface="Arial"/>
              </a:rPr>
              <a:t>1</a:t>
            </a:r>
            <a:r>
              <a:rPr lang="en-GB" sz="1800" b="0" i="0">
                <a:solidFill>
                  <a:srgbClr val="222222"/>
                </a:solidFill>
                <a:latin typeface="Arial"/>
                <a:ea typeface="Arial"/>
                <a:cs typeface="Arial"/>
                <a:sym typeface="Arial"/>
              </a:rPr>
              <a:t>        </a:t>
            </a:r>
            <a:r>
              <a:rPr lang="en-GB" sz="1800" b="1" i="0">
                <a:solidFill>
                  <a:srgbClr val="222222"/>
                </a:solidFill>
                <a:latin typeface="Arial"/>
                <a:ea typeface="Arial"/>
                <a:cs typeface="Arial"/>
                <a:sym typeface="Arial"/>
              </a:rPr>
              <a:t>F2</a:t>
            </a:r>
            <a:r>
              <a:rPr lang="en-GB" sz="1800" b="0" i="0">
                <a:solidFill>
                  <a:srgbClr val="222222"/>
                </a:solidFill>
                <a:latin typeface="Arial"/>
                <a:ea typeface="Arial"/>
                <a:cs typeface="Arial"/>
                <a:sym typeface="Arial"/>
              </a:rPr>
              <a:t>    Bon, je dois dire que le quartier est pas mal. En plus, avoir les commerces tout prés, ça, c'est une bonne chose.</a:t>
            </a:r>
            <a:endParaRPr/>
          </a:p>
          <a:p>
            <a:pPr marL="1080135" marR="360045" lvl="0" indent="-720090" algn="l" rtl="0">
              <a:lnSpc>
                <a:spcPct val="90000"/>
              </a:lnSpc>
              <a:spcBef>
                <a:spcPts val="1200"/>
              </a:spcBef>
              <a:spcAft>
                <a:spcPts val="0"/>
              </a:spcAft>
              <a:buClr>
                <a:srgbClr val="222222"/>
              </a:buClr>
              <a:buSzPts val="1800"/>
              <a:buChar char="•"/>
            </a:pPr>
            <a:r>
              <a:rPr lang="en-GB" sz="1800" b="1" i="0">
                <a:solidFill>
                  <a:srgbClr val="222222"/>
                </a:solidFill>
                <a:latin typeface="Arial"/>
                <a:ea typeface="Arial"/>
                <a:cs typeface="Arial"/>
                <a:sym typeface="Arial"/>
              </a:rPr>
              <a:t>2</a:t>
            </a:r>
            <a:r>
              <a:rPr lang="en-GB" sz="1800" b="0" i="0">
                <a:solidFill>
                  <a:srgbClr val="222222"/>
                </a:solidFill>
                <a:latin typeface="Arial"/>
                <a:ea typeface="Arial"/>
                <a:cs typeface="Arial"/>
                <a:sym typeface="Arial"/>
              </a:rPr>
              <a:t>        </a:t>
            </a:r>
            <a:r>
              <a:rPr lang="en-GB" sz="1800" b="1" i="0">
                <a:solidFill>
                  <a:srgbClr val="222222"/>
                </a:solidFill>
                <a:latin typeface="Arial"/>
                <a:ea typeface="Arial"/>
                <a:cs typeface="Arial"/>
                <a:sym typeface="Arial"/>
              </a:rPr>
              <a:t>M1</a:t>
            </a:r>
            <a:r>
              <a:rPr lang="en-GB" sz="1800" b="0" i="0">
                <a:solidFill>
                  <a:srgbClr val="222222"/>
                </a:solidFill>
                <a:latin typeface="Arial"/>
                <a:ea typeface="Arial"/>
                <a:cs typeface="Arial"/>
                <a:sym typeface="Arial"/>
              </a:rPr>
              <a:t>    Franchement, la première fois que je l'ai vue, j'ai pensé "oui" tout de suite. C'est seulement après avoir rencontré les voisins d'à côté que j'ai changé d'avis !</a:t>
            </a:r>
            <a:endParaRPr/>
          </a:p>
          <a:p>
            <a:pPr marL="1080135" marR="360045" lvl="0" indent="-720090" algn="l" rtl="0">
              <a:lnSpc>
                <a:spcPct val="90000"/>
              </a:lnSpc>
              <a:spcBef>
                <a:spcPts val="1200"/>
              </a:spcBef>
              <a:spcAft>
                <a:spcPts val="0"/>
              </a:spcAft>
              <a:buClr>
                <a:srgbClr val="222222"/>
              </a:buClr>
              <a:buSzPts val="1800"/>
              <a:buChar char="•"/>
            </a:pPr>
            <a:r>
              <a:rPr lang="en-GB" sz="1800" b="1" i="0">
                <a:solidFill>
                  <a:srgbClr val="222222"/>
                </a:solidFill>
                <a:latin typeface="Arial"/>
                <a:ea typeface="Arial"/>
                <a:cs typeface="Arial"/>
                <a:sym typeface="Arial"/>
              </a:rPr>
              <a:t>3</a:t>
            </a:r>
            <a:r>
              <a:rPr lang="en-GB" sz="1800" b="0" i="0">
                <a:solidFill>
                  <a:srgbClr val="222222"/>
                </a:solidFill>
                <a:latin typeface="Arial"/>
                <a:ea typeface="Arial"/>
                <a:cs typeface="Arial"/>
                <a:sym typeface="Arial"/>
              </a:rPr>
              <a:t>        </a:t>
            </a:r>
            <a:r>
              <a:rPr lang="en-GB" sz="1800" b="1" i="0">
                <a:solidFill>
                  <a:srgbClr val="222222"/>
                </a:solidFill>
                <a:latin typeface="Arial"/>
                <a:ea typeface="Arial"/>
                <a:cs typeface="Arial"/>
                <a:sym typeface="Arial"/>
              </a:rPr>
              <a:t>M1</a:t>
            </a:r>
            <a:r>
              <a:rPr lang="en-GB" sz="1800" b="0" i="0">
                <a:solidFill>
                  <a:srgbClr val="222222"/>
                </a:solidFill>
                <a:latin typeface="Arial"/>
                <a:ea typeface="Arial"/>
                <a:cs typeface="Arial"/>
                <a:sym typeface="Arial"/>
              </a:rPr>
              <a:t>    A vrai dire, je ne veux pas passer tout mon temps libre à faire des travaux de rénovations. II fault presque tout changer - surtout la cuisine et la salle de bains.</a:t>
            </a:r>
            <a:endParaRPr/>
          </a:p>
          <a:p>
            <a:pPr marL="1080135" marR="360045" lvl="0" indent="-720090" algn="l" rtl="0">
              <a:lnSpc>
                <a:spcPct val="90000"/>
              </a:lnSpc>
              <a:spcBef>
                <a:spcPts val="1200"/>
              </a:spcBef>
              <a:spcAft>
                <a:spcPts val="0"/>
              </a:spcAft>
              <a:buClr>
                <a:srgbClr val="222222"/>
              </a:buClr>
              <a:buSzPts val="1800"/>
              <a:buChar char="•"/>
            </a:pPr>
            <a:r>
              <a:rPr lang="en-GB" sz="1800" b="1" i="0">
                <a:solidFill>
                  <a:srgbClr val="222222"/>
                </a:solidFill>
                <a:latin typeface="Arial"/>
                <a:ea typeface="Arial"/>
                <a:cs typeface="Arial"/>
                <a:sym typeface="Arial"/>
              </a:rPr>
              <a:t>4</a:t>
            </a:r>
            <a:r>
              <a:rPr lang="en-GB" sz="1800" b="0" i="0">
                <a:solidFill>
                  <a:srgbClr val="222222"/>
                </a:solidFill>
                <a:latin typeface="Arial"/>
                <a:ea typeface="Arial"/>
                <a:cs typeface="Arial"/>
                <a:sym typeface="Arial"/>
              </a:rPr>
              <a:t>        </a:t>
            </a:r>
            <a:r>
              <a:rPr lang="en-GB" sz="1800" b="1" i="0">
                <a:solidFill>
                  <a:srgbClr val="222222"/>
                </a:solidFill>
                <a:latin typeface="Arial"/>
                <a:ea typeface="Arial"/>
                <a:cs typeface="Arial"/>
                <a:sym typeface="Arial"/>
              </a:rPr>
              <a:t>F2</a:t>
            </a:r>
            <a:r>
              <a:rPr lang="en-GB" sz="1800" b="0" i="0">
                <a:solidFill>
                  <a:srgbClr val="222222"/>
                </a:solidFill>
                <a:latin typeface="Arial"/>
                <a:ea typeface="Arial"/>
                <a:cs typeface="Arial"/>
                <a:sym typeface="Arial"/>
              </a:rPr>
              <a:t>    Ça faisait si longtemps que je cherchais la maison idéale. Je ne pensais plus qu'elle existait ! Quel plaisir de l'avoir enfin trouvée !</a:t>
            </a:r>
            <a:endParaRPr/>
          </a:p>
          <a:p>
            <a:pPr marL="0" lvl="0" indent="0" algn="l" rtl="0">
              <a:lnSpc>
                <a:spcPct val="90000"/>
              </a:lnSpc>
              <a:spcBef>
                <a:spcPts val="1000"/>
              </a:spcBef>
              <a:spcAft>
                <a:spcPts val="0"/>
              </a:spcAft>
              <a:buClr>
                <a:schemeClr val="dk1"/>
              </a:buClr>
              <a:buSzPts val="2800"/>
              <a:buNone/>
            </a:pP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Shape 491"/>
        <p:cNvGrpSpPr/>
        <p:nvPr/>
      </p:nvGrpSpPr>
      <p:grpSpPr>
        <a:xfrm>
          <a:off x="0" y="0"/>
          <a:ext cx="0" cy="0"/>
          <a:chOff x="0" y="0"/>
          <a:chExt cx="0" cy="0"/>
        </a:xfrm>
      </p:grpSpPr>
      <p:sp>
        <p:nvSpPr>
          <p:cNvPr id="492" name="Google Shape;492;p60"/>
          <p:cNvSpPr txBox="1">
            <a:spLocks noGrp="1"/>
          </p:cNvSpPr>
          <p:nvPr>
            <p:ph type="title"/>
          </p:nvPr>
        </p:nvSpPr>
        <p:spPr>
          <a:xfrm>
            <a:off x="0" y="80645"/>
            <a:ext cx="4485640" cy="488315"/>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100000"/>
              <a:buFont typeface="Calibri"/>
              <a:buNone/>
            </a:pPr>
            <a:r>
              <a:rPr lang="en-GB" b="1" u="sng"/>
              <a:t>Multiple choice </a:t>
            </a:r>
            <a:endParaRPr/>
          </a:p>
        </p:txBody>
      </p:sp>
      <p:sp>
        <p:nvSpPr>
          <p:cNvPr id="493" name="Google Shape;493;p60"/>
          <p:cNvSpPr txBox="1">
            <a:spLocks noGrp="1"/>
          </p:cNvSpPr>
          <p:nvPr>
            <p:ph type="body" idx="1"/>
          </p:nvPr>
        </p:nvSpPr>
        <p:spPr>
          <a:xfrm>
            <a:off x="116840" y="728345"/>
            <a:ext cx="2342581" cy="4694993"/>
          </a:xfrm>
          <a:prstGeom prst="rect">
            <a:avLst/>
          </a:prstGeom>
          <a:noFill/>
          <a:ln>
            <a:noFill/>
          </a:ln>
        </p:spPr>
        <p:txBody>
          <a:bodyPr spcFirstLastPara="1" wrap="square" lIns="91425" tIns="45700" rIns="91425" bIns="45700" anchor="t" anchorCtr="0">
            <a:normAutofit fontScale="77500" lnSpcReduction="20000"/>
          </a:bodyPr>
          <a:lstStyle/>
          <a:p>
            <a:pPr marL="228600" lvl="0" indent="-228600" algn="l" rtl="0">
              <a:lnSpc>
                <a:spcPct val="90000"/>
              </a:lnSpc>
              <a:spcBef>
                <a:spcPts val="0"/>
              </a:spcBef>
              <a:spcAft>
                <a:spcPts val="0"/>
              </a:spcAft>
              <a:buClr>
                <a:schemeClr val="dk1"/>
              </a:buClr>
              <a:buSzPct val="100000"/>
              <a:buFont typeface="Calibri"/>
              <a:buChar char="-"/>
            </a:pPr>
            <a:r>
              <a:rPr lang="en-GB"/>
              <a:t>These questions, translate first the key words (verbs / persons / tenses)</a:t>
            </a:r>
            <a:endParaRPr/>
          </a:p>
          <a:p>
            <a:pPr marL="228600" lvl="0" indent="-228600" algn="l" rtl="0">
              <a:lnSpc>
                <a:spcPct val="90000"/>
              </a:lnSpc>
              <a:spcBef>
                <a:spcPts val="1000"/>
              </a:spcBef>
              <a:spcAft>
                <a:spcPts val="0"/>
              </a:spcAft>
              <a:buClr>
                <a:schemeClr val="dk1"/>
              </a:buClr>
              <a:buSzPct val="100000"/>
              <a:buFont typeface="Calibri"/>
              <a:buChar char="-"/>
            </a:pPr>
            <a:r>
              <a:rPr lang="en-GB"/>
              <a:t>Will try to catch you out by mentioning each phrase but in another way e.g. in a </a:t>
            </a:r>
            <a:r>
              <a:rPr lang="en-GB" b="1"/>
              <a:t>NEGATIVE / ANOTHER TENSE / ANOTHER PERSON</a:t>
            </a:r>
            <a:endParaRPr/>
          </a:p>
          <a:p>
            <a:pPr marL="228600" lvl="0" indent="-90804" algn="l" rtl="0">
              <a:lnSpc>
                <a:spcPct val="90000"/>
              </a:lnSpc>
              <a:spcBef>
                <a:spcPts val="1000"/>
              </a:spcBef>
              <a:spcAft>
                <a:spcPts val="0"/>
              </a:spcAft>
              <a:buClr>
                <a:schemeClr val="dk1"/>
              </a:buClr>
              <a:buSzPct val="100000"/>
              <a:buFont typeface="Calibri"/>
              <a:buNone/>
            </a:pPr>
            <a:endParaRPr/>
          </a:p>
          <a:p>
            <a:pPr marL="0" lvl="0" indent="0" algn="l" rtl="0">
              <a:lnSpc>
                <a:spcPct val="90000"/>
              </a:lnSpc>
              <a:spcBef>
                <a:spcPts val="1000"/>
              </a:spcBef>
              <a:spcAft>
                <a:spcPts val="0"/>
              </a:spcAft>
              <a:buClr>
                <a:schemeClr val="dk1"/>
              </a:buClr>
              <a:buSzPct val="100000"/>
              <a:buNone/>
            </a:pPr>
            <a:endParaRPr/>
          </a:p>
        </p:txBody>
      </p:sp>
      <p:pic>
        <p:nvPicPr>
          <p:cNvPr id="494" name="Google Shape;494;p60"/>
          <p:cNvPicPr preferRelativeResize="0"/>
          <p:nvPr/>
        </p:nvPicPr>
        <p:blipFill rotWithShape="1">
          <a:blip r:embed="rId3">
            <a:alphaModFix/>
          </a:blip>
          <a:srcRect/>
          <a:stretch/>
        </p:blipFill>
        <p:spPr>
          <a:xfrm>
            <a:off x="3573257" y="-1"/>
            <a:ext cx="8625891" cy="6481011"/>
          </a:xfrm>
          <a:prstGeom prst="rect">
            <a:avLst/>
          </a:prstGeom>
          <a:noFill/>
          <a:ln>
            <a:noFill/>
          </a:ln>
        </p:spPr>
      </p:pic>
      <p:pic>
        <p:nvPicPr>
          <p:cNvPr id="495" name="Google Shape;495;p60"/>
          <p:cNvPicPr preferRelativeResize="0"/>
          <p:nvPr/>
        </p:nvPicPr>
        <p:blipFill rotWithShape="1">
          <a:blip r:embed="rId4">
            <a:alphaModFix/>
          </a:blip>
          <a:srcRect/>
          <a:stretch/>
        </p:blipFill>
        <p:spPr>
          <a:xfrm>
            <a:off x="2242820" y="5371201"/>
            <a:ext cx="406400" cy="4064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95"/>
                                        </p:tgtEl>
                                        <p:attrNameLst>
                                          <p:attrName>style.visibility</p:attrName>
                                        </p:attrNameLst>
                                      </p:cBhvr>
                                      <p:to>
                                        <p:strVal val="visible"/>
                                      </p:to>
                                    </p:set>
                                    <p:animEffect transition="in" filter="fade">
                                      <p:cBhvr>
                                        <p:cTn id="7" dur="5000"/>
                                        <p:tgtEl>
                                          <p:spTgt spid="4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Shape 499"/>
        <p:cNvGrpSpPr/>
        <p:nvPr/>
      </p:nvGrpSpPr>
      <p:grpSpPr>
        <a:xfrm>
          <a:off x="0" y="0"/>
          <a:ext cx="0" cy="0"/>
          <a:chOff x="0" y="0"/>
          <a:chExt cx="0" cy="0"/>
        </a:xfrm>
      </p:grpSpPr>
      <p:sp>
        <p:nvSpPr>
          <p:cNvPr id="500" name="Google Shape;500;p6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endParaRPr/>
          </a:p>
        </p:txBody>
      </p:sp>
      <p:sp>
        <p:nvSpPr>
          <p:cNvPr id="501" name="Google Shape;501;p6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222222"/>
              </a:buClr>
              <a:buSzPts val="2800"/>
              <a:buNone/>
            </a:pPr>
            <a:r>
              <a:rPr lang="en-GB" b="1" i="0">
                <a:solidFill>
                  <a:srgbClr val="222222"/>
                </a:solidFill>
                <a:latin typeface="Arial"/>
                <a:ea typeface="Arial"/>
                <a:cs typeface="Arial"/>
                <a:sym typeface="Arial"/>
              </a:rPr>
              <a:t>F1</a:t>
            </a:r>
            <a:r>
              <a:rPr lang="en-GB" b="0" i="0">
                <a:solidFill>
                  <a:srgbClr val="222222"/>
                </a:solidFill>
                <a:latin typeface="Arial"/>
                <a:ea typeface="Arial"/>
                <a:cs typeface="Arial"/>
                <a:sym typeface="Arial"/>
              </a:rPr>
              <a:t>     Quand j'étais petite, j'adorais Pâques. Maintenant, je préfère la journée qui célèbre les mamans comme moi. Ce jour-là, mon fils et ma fille me font un gâteau délicieux et ils m'offrent un cadeau.</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Shape 366"/>
        <p:cNvGrpSpPr/>
        <p:nvPr/>
      </p:nvGrpSpPr>
      <p:grpSpPr>
        <a:xfrm>
          <a:off x="0" y="0"/>
          <a:ext cx="0" cy="0"/>
          <a:chOff x="0" y="0"/>
          <a:chExt cx="0" cy="0"/>
        </a:xfrm>
      </p:grpSpPr>
      <p:sp>
        <p:nvSpPr>
          <p:cNvPr id="367" name="Google Shape;367;p44"/>
          <p:cNvSpPr txBox="1">
            <a:spLocks noGrp="1"/>
          </p:cNvSpPr>
          <p:nvPr>
            <p:ph type="title"/>
          </p:nvPr>
        </p:nvSpPr>
        <p:spPr>
          <a:xfrm>
            <a:off x="2510174" y="199096"/>
            <a:ext cx="8325465" cy="830443"/>
          </a:xfrm>
          <a:prstGeom prst="rect">
            <a:avLst/>
          </a:prstGeom>
          <a:noFill/>
          <a:ln>
            <a:noFill/>
          </a:ln>
        </p:spPr>
        <p:txBody>
          <a:bodyPr spcFirstLastPara="1" wrap="square" lIns="91425" tIns="45700" rIns="91425" bIns="45700" anchor="t" anchorCtr="0">
            <a:normAutofit fontScale="90000"/>
          </a:bodyPr>
          <a:lstStyle/>
          <a:p>
            <a:pPr marL="0" lvl="0" indent="0" algn="l" rtl="0">
              <a:spcBef>
                <a:spcPts val="0"/>
              </a:spcBef>
              <a:spcAft>
                <a:spcPts val="0"/>
              </a:spcAft>
              <a:buClr>
                <a:srgbClr val="FF0000"/>
              </a:buClr>
              <a:buSzPct val="100000"/>
              <a:buFont typeface="Calibri"/>
              <a:buNone/>
            </a:pPr>
            <a:r>
              <a:rPr lang="en-GB" b="1">
                <a:solidFill>
                  <a:srgbClr val="FF0000"/>
                </a:solidFill>
              </a:rPr>
              <a:t>GIMME 5 –PRESENT TENSE SENTENCES</a:t>
            </a:r>
            <a:br>
              <a:rPr lang="en-GB" b="1">
                <a:solidFill>
                  <a:srgbClr val="FF0000"/>
                </a:solidFill>
              </a:rPr>
            </a:br>
            <a:r>
              <a:rPr lang="en-GB" b="1">
                <a:solidFill>
                  <a:srgbClr val="FF0000"/>
                </a:solidFill>
              </a:rPr>
              <a:t>                                     </a:t>
            </a:r>
            <a:endParaRPr/>
          </a:p>
        </p:txBody>
      </p:sp>
      <p:sp>
        <p:nvSpPr>
          <p:cNvPr id="368" name="Google Shape;368;p44"/>
          <p:cNvSpPr txBox="1">
            <a:spLocks noGrp="1"/>
          </p:cNvSpPr>
          <p:nvPr>
            <p:ph type="body" idx="1"/>
          </p:nvPr>
        </p:nvSpPr>
        <p:spPr>
          <a:xfrm>
            <a:off x="109329" y="1311493"/>
            <a:ext cx="11244470" cy="504662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840"/>
              <a:buNone/>
            </a:pPr>
            <a:r>
              <a:rPr lang="en-GB" b="1">
                <a:highlight>
                  <a:srgbClr val="00FF00"/>
                </a:highlight>
              </a:rPr>
              <a:t>Je fais… + (any activity)</a:t>
            </a:r>
            <a:endParaRPr/>
          </a:p>
          <a:p>
            <a:pPr marL="0" lvl="0" indent="0" algn="l" rtl="0">
              <a:spcBef>
                <a:spcPts val="1000"/>
              </a:spcBef>
              <a:spcAft>
                <a:spcPts val="0"/>
              </a:spcAft>
              <a:buSzPts val="1840"/>
              <a:buNone/>
            </a:pPr>
            <a:r>
              <a:rPr lang="en-GB" b="1">
                <a:highlight>
                  <a:srgbClr val="00FFFF"/>
                </a:highlight>
              </a:rPr>
              <a:t>On fait +</a:t>
            </a:r>
            <a:endParaRPr/>
          </a:p>
          <a:p>
            <a:pPr marL="0" lvl="0" indent="0" algn="l" rtl="0">
              <a:spcBef>
                <a:spcPts val="1000"/>
              </a:spcBef>
              <a:spcAft>
                <a:spcPts val="0"/>
              </a:spcAft>
              <a:buSzPts val="1840"/>
              <a:buNone/>
            </a:pPr>
            <a:r>
              <a:rPr lang="en-GB" b="1">
                <a:highlight>
                  <a:srgbClr val="FF00FF"/>
                </a:highlight>
              </a:rPr>
              <a:t>Nous faisons +</a:t>
            </a:r>
            <a:endParaRPr/>
          </a:p>
          <a:p>
            <a:pPr marL="0" lvl="0" indent="0" algn="l" rtl="0">
              <a:spcBef>
                <a:spcPts val="1000"/>
              </a:spcBef>
              <a:spcAft>
                <a:spcPts val="0"/>
              </a:spcAft>
              <a:buSzPts val="1840"/>
              <a:buNone/>
            </a:pPr>
            <a:endParaRPr b="1">
              <a:highlight>
                <a:srgbClr val="FF00FF"/>
              </a:highlight>
            </a:endParaRPr>
          </a:p>
          <a:p>
            <a:pPr marL="0" lvl="0" indent="0" algn="l" rtl="0">
              <a:spcBef>
                <a:spcPts val="1000"/>
              </a:spcBef>
              <a:spcAft>
                <a:spcPts val="0"/>
              </a:spcAft>
              <a:buSzPts val="1840"/>
              <a:buNone/>
            </a:pPr>
            <a:r>
              <a:rPr lang="en-GB" b="1">
                <a:highlight>
                  <a:srgbClr val="00FF00"/>
                </a:highlight>
              </a:rPr>
              <a:t>Je vais … + (a place)</a:t>
            </a:r>
            <a:endParaRPr/>
          </a:p>
          <a:p>
            <a:pPr marL="0" lvl="0" indent="0" algn="l" rtl="0">
              <a:spcBef>
                <a:spcPts val="1000"/>
              </a:spcBef>
              <a:spcAft>
                <a:spcPts val="0"/>
              </a:spcAft>
              <a:buSzPts val="1840"/>
              <a:buNone/>
            </a:pPr>
            <a:r>
              <a:rPr lang="en-GB" b="1">
                <a:highlight>
                  <a:srgbClr val="00FFFF"/>
                </a:highlight>
              </a:rPr>
              <a:t>On va + </a:t>
            </a:r>
            <a:endParaRPr/>
          </a:p>
          <a:p>
            <a:pPr marL="0" lvl="0" indent="0" algn="l" rtl="0">
              <a:spcBef>
                <a:spcPts val="1000"/>
              </a:spcBef>
              <a:spcAft>
                <a:spcPts val="0"/>
              </a:spcAft>
              <a:buSzPts val="1840"/>
              <a:buNone/>
            </a:pPr>
            <a:r>
              <a:rPr lang="en-GB" b="1">
                <a:highlight>
                  <a:srgbClr val="FF00FF"/>
                </a:highlight>
              </a:rPr>
              <a:t>Nous allons +</a:t>
            </a:r>
            <a:endParaRPr/>
          </a:p>
          <a:p>
            <a:pPr marL="0" lvl="0" indent="0" algn="l" rtl="0">
              <a:spcBef>
                <a:spcPts val="1000"/>
              </a:spcBef>
              <a:spcAft>
                <a:spcPts val="0"/>
              </a:spcAft>
              <a:buSzPts val="1840"/>
              <a:buNone/>
            </a:pPr>
            <a:r>
              <a:rPr lang="en-GB" b="1"/>
              <a:t>Je  + …(present tense verb )</a:t>
            </a:r>
            <a:endParaRPr/>
          </a:p>
          <a:p>
            <a:pPr marL="0" lvl="0" indent="0" algn="l" rtl="0">
              <a:spcBef>
                <a:spcPts val="1000"/>
              </a:spcBef>
              <a:spcAft>
                <a:spcPts val="0"/>
              </a:spcAft>
              <a:buSzPts val="1840"/>
              <a:buNone/>
            </a:pPr>
            <a:r>
              <a:rPr lang="en-GB" b="1"/>
              <a:t>On + ……</a:t>
            </a:r>
            <a:endParaRPr/>
          </a:p>
          <a:p>
            <a:pPr marL="0" lvl="0" indent="0" algn="l" rtl="0">
              <a:spcBef>
                <a:spcPts val="960"/>
              </a:spcBef>
              <a:spcAft>
                <a:spcPts val="0"/>
              </a:spcAft>
              <a:buSzPts val="1656"/>
              <a:buNone/>
            </a:pPr>
            <a:r>
              <a:rPr lang="en-GB" sz="1800" b="1">
                <a:solidFill>
                  <a:srgbClr val="FF0000"/>
                </a:solidFill>
              </a:rPr>
              <a:t>Er verbs </a:t>
            </a:r>
            <a:r>
              <a:rPr lang="en-GB" sz="1800" b="1"/>
              <a:t>… follow the same pattern. How many can you think of?</a:t>
            </a:r>
            <a:endParaRPr/>
          </a:p>
          <a:p>
            <a:pPr marL="0" lvl="0" indent="0" algn="l" rtl="0">
              <a:spcBef>
                <a:spcPts val="960"/>
              </a:spcBef>
              <a:spcAft>
                <a:spcPts val="0"/>
              </a:spcAft>
              <a:buSzPts val="1656"/>
              <a:buNone/>
            </a:pPr>
            <a:r>
              <a:rPr lang="en-GB" sz="1800" b="1"/>
              <a:t>eg:     Visiter  ( to visit)         -je visit</a:t>
            </a:r>
            <a:r>
              <a:rPr lang="en-GB" sz="1800" b="1">
                <a:solidFill>
                  <a:srgbClr val="FF0000"/>
                </a:solidFill>
              </a:rPr>
              <a:t>e</a:t>
            </a:r>
            <a:r>
              <a:rPr lang="en-GB" sz="1800" b="1"/>
              <a:t> (I visit)        On visit</a:t>
            </a:r>
            <a:r>
              <a:rPr lang="en-GB" sz="1800" b="1">
                <a:solidFill>
                  <a:srgbClr val="FF0000"/>
                </a:solidFill>
              </a:rPr>
              <a:t>e</a:t>
            </a:r>
            <a:r>
              <a:rPr lang="en-GB" sz="1800" b="1"/>
              <a:t> (we visit)</a:t>
            </a:r>
            <a:endParaRPr/>
          </a:p>
          <a:p>
            <a:pPr marL="0" lvl="0" indent="0" algn="l" rtl="0">
              <a:spcBef>
                <a:spcPts val="960"/>
              </a:spcBef>
              <a:spcAft>
                <a:spcPts val="0"/>
              </a:spcAft>
              <a:buSzPts val="1656"/>
              <a:buNone/>
            </a:pPr>
            <a:r>
              <a:rPr lang="en-GB" sz="1800" b="1"/>
              <a:t>          étudier ( to study )     - j’ étudi</a:t>
            </a:r>
            <a:r>
              <a:rPr lang="en-GB" sz="1800" b="1">
                <a:solidFill>
                  <a:srgbClr val="FF0000"/>
                </a:solidFill>
              </a:rPr>
              <a:t>e</a:t>
            </a:r>
            <a:r>
              <a:rPr lang="en-GB" sz="1800" b="1"/>
              <a:t> (I study)    On étudi</a:t>
            </a:r>
            <a:r>
              <a:rPr lang="en-GB" sz="1800" b="1">
                <a:solidFill>
                  <a:srgbClr val="FF0000"/>
                </a:solidFill>
              </a:rPr>
              <a:t>e</a:t>
            </a:r>
            <a:r>
              <a:rPr lang="en-GB" sz="1800" b="1"/>
              <a:t> (we study)</a:t>
            </a:r>
            <a:endParaRPr/>
          </a:p>
          <a:p>
            <a:pPr marL="0" lvl="0" indent="0" algn="l" rtl="0">
              <a:spcBef>
                <a:spcPts val="1000"/>
              </a:spcBef>
              <a:spcAft>
                <a:spcPts val="0"/>
              </a:spcAft>
              <a:buSzPts val="1840"/>
              <a:buNone/>
            </a:pPr>
            <a:endParaRPr b="1"/>
          </a:p>
        </p:txBody>
      </p:sp>
      <p:pic>
        <p:nvPicPr>
          <p:cNvPr id="369" name="Google Shape;369;p44" descr="Image result for present sign"/>
          <p:cNvPicPr preferRelativeResize="0"/>
          <p:nvPr/>
        </p:nvPicPr>
        <p:blipFill rotWithShape="1">
          <a:blip r:embed="rId3">
            <a:alphaModFix/>
          </a:blip>
          <a:srcRect b="7029"/>
          <a:stretch/>
        </p:blipFill>
        <p:spPr>
          <a:xfrm rot="1035363">
            <a:off x="9695564" y="1232985"/>
            <a:ext cx="2102690" cy="2121523"/>
          </a:xfrm>
          <a:prstGeom prst="rect">
            <a:avLst/>
          </a:prstGeom>
          <a:noFill/>
          <a:ln>
            <a:noFill/>
          </a:ln>
        </p:spPr>
      </p:pic>
      <p:pic>
        <p:nvPicPr>
          <p:cNvPr id="370" name="Google Shape;370;p44"/>
          <p:cNvPicPr preferRelativeResize="0"/>
          <p:nvPr/>
        </p:nvPicPr>
        <p:blipFill rotWithShape="1">
          <a:blip r:embed="rId4">
            <a:alphaModFix/>
          </a:blip>
          <a:srcRect/>
          <a:stretch/>
        </p:blipFill>
        <p:spPr>
          <a:xfrm>
            <a:off x="8444428" y="1185026"/>
            <a:ext cx="1354852" cy="1228552"/>
          </a:xfrm>
          <a:prstGeom prst="rect">
            <a:avLst/>
          </a:prstGeom>
          <a:noFill/>
          <a:ln>
            <a:noFill/>
          </a:ln>
        </p:spPr>
      </p:pic>
      <p:graphicFrame>
        <p:nvGraphicFramePr>
          <p:cNvPr id="371" name="Google Shape;371;p44"/>
          <p:cNvGraphicFramePr/>
          <p:nvPr/>
        </p:nvGraphicFramePr>
        <p:xfrm>
          <a:off x="3920773" y="1397045"/>
          <a:ext cx="3000000" cy="3000000"/>
        </p:xfrm>
        <a:graphic>
          <a:graphicData uri="http://schemas.openxmlformats.org/drawingml/2006/table">
            <a:tbl>
              <a:tblPr firstRow="1" bandRow="1">
                <a:noFill/>
                <a:tableStyleId>{06E01B2A-AB91-43D6-A519-A0AAE3E411FA}</a:tableStyleId>
              </a:tblPr>
              <a:tblGrid>
                <a:gridCol w="1423375">
                  <a:extLst>
                    <a:ext uri="{9D8B030D-6E8A-4147-A177-3AD203B41FA5}">
                      <a16:colId xmlns:a16="http://schemas.microsoft.com/office/drawing/2014/main" val="20000"/>
                    </a:ext>
                  </a:extLst>
                </a:gridCol>
                <a:gridCol w="1006300">
                  <a:extLst>
                    <a:ext uri="{9D8B030D-6E8A-4147-A177-3AD203B41FA5}">
                      <a16:colId xmlns:a16="http://schemas.microsoft.com/office/drawing/2014/main" val="20001"/>
                    </a:ext>
                  </a:extLst>
                </a:gridCol>
                <a:gridCol w="2101550">
                  <a:extLst>
                    <a:ext uri="{9D8B030D-6E8A-4147-A177-3AD203B41FA5}">
                      <a16:colId xmlns:a16="http://schemas.microsoft.com/office/drawing/2014/main" val="20002"/>
                    </a:ext>
                  </a:extLst>
                </a:gridCol>
              </a:tblGrid>
              <a:tr h="292825">
                <a:tc>
                  <a:txBody>
                    <a:bodyPr/>
                    <a:lstStyle/>
                    <a:p>
                      <a:pPr marL="0" marR="0" lvl="0" indent="0" algn="l" rtl="0">
                        <a:spcBef>
                          <a:spcPts val="0"/>
                        </a:spcBef>
                        <a:spcAft>
                          <a:spcPts val="0"/>
                        </a:spcAft>
                        <a:buNone/>
                      </a:pPr>
                      <a:endParaRPr sz="1800"/>
                    </a:p>
                  </a:txBody>
                  <a:tcPr marL="91450" marR="91450" marT="45725" marB="45725">
                    <a:solidFill>
                      <a:srgbClr val="7030A0"/>
                    </a:solidFill>
                  </a:tcPr>
                </a:tc>
                <a:tc>
                  <a:txBody>
                    <a:bodyPr/>
                    <a:lstStyle/>
                    <a:p>
                      <a:pPr marL="0" marR="0" lvl="0" indent="0" algn="l" rtl="0">
                        <a:spcBef>
                          <a:spcPts val="0"/>
                        </a:spcBef>
                        <a:spcAft>
                          <a:spcPts val="0"/>
                        </a:spcAft>
                        <a:buNone/>
                      </a:pPr>
                      <a:endParaRPr sz="1800">
                        <a:solidFill>
                          <a:srgbClr val="7030A0"/>
                        </a:solidFill>
                      </a:endParaRPr>
                    </a:p>
                  </a:txBody>
                  <a:tcPr marL="91450" marR="91450" marT="45725" marB="45725">
                    <a:solidFill>
                      <a:srgbClr val="7030A0"/>
                    </a:solidFill>
                  </a:tcPr>
                </a:tc>
                <a:tc>
                  <a:txBody>
                    <a:bodyPr/>
                    <a:lstStyle/>
                    <a:p>
                      <a:pPr marL="0" marR="0" lvl="0" indent="0" algn="l" rtl="0">
                        <a:spcBef>
                          <a:spcPts val="0"/>
                        </a:spcBef>
                        <a:spcAft>
                          <a:spcPts val="0"/>
                        </a:spcAft>
                        <a:buNone/>
                      </a:pPr>
                      <a:endParaRPr sz="1800"/>
                    </a:p>
                  </a:txBody>
                  <a:tcPr marL="91450" marR="91450" marT="45725" marB="45725">
                    <a:solidFill>
                      <a:srgbClr val="7030A0"/>
                    </a:solidFill>
                  </a:tcPr>
                </a:tc>
                <a:extLst>
                  <a:ext uri="{0D108BD9-81ED-4DB2-BD59-A6C34878D82A}">
                    <a16:rowId xmlns:a16="http://schemas.microsoft.com/office/drawing/2014/main" val="10000"/>
                  </a:ext>
                </a:extLst>
              </a:tr>
              <a:tr h="366625">
                <a:tc>
                  <a:txBody>
                    <a:bodyPr/>
                    <a:lstStyle/>
                    <a:p>
                      <a:pPr marL="0" marR="0" lvl="0" indent="0" algn="l" rtl="0">
                        <a:spcBef>
                          <a:spcPts val="0"/>
                        </a:spcBef>
                        <a:spcAft>
                          <a:spcPts val="0"/>
                        </a:spcAft>
                        <a:buNone/>
                      </a:pPr>
                      <a:r>
                        <a:rPr lang="en-GB" sz="1800"/>
                        <a:t>Masc nouns          (le )</a:t>
                      </a:r>
                      <a:endParaRPr/>
                    </a:p>
                  </a:txBody>
                  <a:tcPr marL="91450" marR="91450" marT="45725" marB="45725"/>
                </a:tc>
                <a:tc>
                  <a:txBody>
                    <a:bodyPr/>
                    <a:lstStyle/>
                    <a:p>
                      <a:pPr marL="0" marR="0" lvl="0" indent="0" algn="l" rtl="0">
                        <a:spcBef>
                          <a:spcPts val="0"/>
                        </a:spcBef>
                        <a:spcAft>
                          <a:spcPts val="0"/>
                        </a:spcAft>
                        <a:buNone/>
                      </a:pPr>
                      <a:r>
                        <a:rPr lang="en-GB" sz="1800" b="1"/>
                        <a:t>   au</a:t>
                      </a:r>
                      <a:endParaRPr/>
                    </a:p>
                  </a:txBody>
                  <a:tcPr marL="91450" marR="91450" marT="45725" marB="45725"/>
                </a:tc>
                <a:tc>
                  <a:txBody>
                    <a:bodyPr/>
                    <a:lstStyle/>
                    <a:p>
                      <a:pPr marL="0" marR="0" lvl="0" indent="0" algn="l" rtl="0">
                        <a:spcBef>
                          <a:spcPts val="0"/>
                        </a:spcBef>
                        <a:spcAft>
                          <a:spcPts val="0"/>
                        </a:spcAft>
                        <a:buNone/>
                      </a:pPr>
                      <a:r>
                        <a:rPr lang="en-GB" sz="1800"/>
                        <a:t>Je vais </a:t>
                      </a:r>
                      <a:r>
                        <a:rPr lang="en-GB" sz="1800" b="1"/>
                        <a:t>au</a:t>
                      </a:r>
                      <a:r>
                        <a:rPr lang="en-GB" sz="1800"/>
                        <a:t> march</a:t>
                      </a:r>
                      <a:r>
                        <a:rPr lang="en-GB" sz="1800">
                          <a:latin typeface="Calibri"/>
                          <a:ea typeface="Calibri"/>
                          <a:cs typeface="Calibri"/>
                          <a:sym typeface="Calibri"/>
                        </a:rPr>
                        <a:t>é</a:t>
                      </a:r>
                      <a:endParaRPr sz="1800"/>
                    </a:p>
                  </a:txBody>
                  <a:tcPr marL="91450" marR="91450" marT="45725" marB="45725"/>
                </a:tc>
                <a:extLst>
                  <a:ext uri="{0D108BD9-81ED-4DB2-BD59-A6C34878D82A}">
                    <a16:rowId xmlns:a16="http://schemas.microsoft.com/office/drawing/2014/main" val="10001"/>
                  </a:ext>
                </a:extLst>
              </a:tr>
              <a:tr h="366625">
                <a:tc>
                  <a:txBody>
                    <a:bodyPr/>
                    <a:lstStyle/>
                    <a:p>
                      <a:pPr marL="0" marR="0" lvl="0" indent="0" algn="l" rtl="0">
                        <a:spcBef>
                          <a:spcPts val="0"/>
                        </a:spcBef>
                        <a:spcAft>
                          <a:spcPts val="0"/>
                        </a:spcAft>
                        <a:buNone/>
                      </a:pPr>
                      <a:r>
                        <a:rPr lang="en-GB" sz="1800"/>
                        <a:t>Fem nouns            (la)</a:t>
                      </a:r>
                      <a:endParaRPr/>
                    </a:p>
                  </a:txBody>
                  <a:tcPr marL="91450" marR="91450" marT="45725" marB="45725"/>
                </a:tc>
                <a:tc>
                  <a:txBody>
                    <a:bodyPr/>
                    <a:lstStyle/>
                    <a:p>
                      <a:pPr marL="0" marR="0" lvl="0" indent="0" algn="l" rtl="0">
                        <a:spcBef>
                          <a:spcPts val="0"/>
                        </a:spcBef>
                        <a:spcAft>
                          <a:spcPts val="0"/>
                        </a:spcAft>
                        <a:buNone/>
                      </a:pPr>
                      <a:r>
                        <a:rPr lang="en-GB" sz="1800"/>
                        <a:t>   </a:t>
                      </a:r>
                      <a:r>
                        <a:rPr lang="en-GB" sz="1800" b="1"/>
                        <a:t>à la</a:t>
                      </a:r>
                      <a:endParaRPr/>
                    </a:p>
                  </a:txBody>
                  <a:tcPr marL="91450" marR="91450" marT="45725" marB="45725"/>
                </a:tc>
                <a:tc>
                  <a:txBody>
                    <a:bodyPr/>
                    <a:lstStyle/>
                    <a:p>
                      <a:pPr marL="0" marR="0" lvl="0" indent="0" algn="l" rtl="0">
                        <a:spcBef>
                          <a:spcPts val="0"/>
                        </a:spcBef>
                        <a:spcAft>
                          <a:spcPts val="0"/>
                        </a:spcAft>
                        <a:buNone/>
                      </a:pPr>
                      <a:r>
                        <a:rPr lang="en-GB" sz="1800"/>
                        <a:t>Je vais  </a:t>
                      </a:r>
                      <a:r>
                        <a:rPr lang="en-GB" sz="1800" b="1"/>
                        <a:t>à la </a:t>
                      </a:r>
                      <a:r>
                        <a:rPr lang="en-GB" sz="1800"/>
                        <a:t>piscine</a:t>
                      </a:r>
                      <a:endParaRPr sz="1800"/>
                    </a:p>
                  </a:txBody>
                  <a:tcPr marL="91450" marR="91450" marT="45725" marB="45725"/>
                </a:tc>
                <a:extLst>
                  <a:ext uri="{0D108BD9-81ED-4DB2-BD59-A6C34878D82A}">
                    <a16:rowId xmlns:a16="http://schemas.microsoft.com/office/drawing/2014/main" val="10002"/>
                  </a:ext>
                </a:extLst>
              </a:tr>
              <a:tr h="366625">
                <a:tc>
                  <a:txBody>
                    <a:bodyPr/>
                    <a:lstStyle/>
                    <a:p>
                      <a:pPr marL="0" marR="0" lvl="0" indent="0" algn="l" rtl="0">
                        <a:spcBef>
                          <a:spcPts val="0"/>
                        </a:spcBef>
                        <a:spcAft>
                          <a:spcPts val="0"/>
                        </a:spcAft>
                        <a:buNone/>
                      </a:pPr>
                      <a:r>
                        <a:rPr lang="en-GB" sz="1800"/>
                        <a:t>Plural nouns         (les)</a:t>
                      </a:r>
                      <a:endParaRPr sz="1800"/>
                    </a:p>
                  </a:txBody>
                  <a:tcPr marL="91450" marR="91450" marT="45725" marB="45725"/>
                </a:tc>
                <a:tc>
                  <a:txBody>
                    <a:bodyPr/>
                    <a:lstStyle/>
                    <a:p>
                      <a:pPr marL="0" marR="0" lvl="0" indent="0" algn="l" rtl="0">
                        <a:spcBef>
                          <a:spcPts val="0"/>
                        </a:spcBef>
                        <a:spcAft>
                          <a:spcPts val="0"/>
                        </a:spcAft>
                        <a:buNone/>
                      </a:pPr>
                      <a:r>
                        <a:rPr lang="en-GB" sz="1800" b="1"/>
                        <a:t>   aux</a:t>
                      </a:r>
                      <a:endParaRPr sz="1800" b="1"/>
                    </a:p>
                  </a:txBody>
                  <a:tcPr marL="91450" marR="91450" marT="45725" marB="45725"/>
                </a:tc>
                <a:tc>
                  <a:txBody>
                    <a:bodyPr/>
                    <a:lstStyle/>
                    <a:p>
                      <a:pPr marL="0" marR="0" lvl="0" indent="0" algn="l" rtl="0">
                        <a:spcBef>
                          <a:spcPts val="0"/>
                        </a:spcBef>
                        <a:spcAft>
                          <a:spcPts val="0"/>
                        </a:spcAft>
                        <a:buNone/>
                      </a:pPr>
                      <a:r>
                        <a:rPr lang="en-GB" sz="1800"/>
                        <a:t>Je vais </a:t>
                      </a:r>
                      <a:r>
                        <a:rPr lang="en-GB" sz="1800" b="1"/>
                        <a:t>aux</a:t>
                      </a:r>
                      <a:r>
                        <a:rPr lang="en-GB" sz="1800"/>
                        <a:t> magasins</a:t>
                      </a:r>
                      <a:endParaRPr sz="1800"/>
                    </a:p>
                  </a:txBody>
                  <a:tcPr marL="91450" marR="91450" marT="45725" marB="45725"/>
                </a:tc>
                <a:extLst>
                  <a:ext uri="{0D108BD9-81ED-4DB2-BD59-A6C34878D82A}">
                    <a16:rowId xmlns:a16="http://schemas.microsoft.com/office/drawing/2014/main" val="10003"/>
                  </a:ext>
                </a:extLst>
              </a:tr>
            </a:tbl>
          </a:graphicData>
        </a:graphic>
      </p:graphicFrame>
      <p:sp>
        <p:nvSpPr>
          <p:cNvPr id="372" name="Google Shape;372;p44"/>
          <p:cNvSpPr/>
          <p:nvPr/>
        </p:nvSpPr>
        <p:spPr>
          <a:xfrm>
            <a:off x="7832034" y="2955236"/>
            <a:ext cx="4165449" cy="3853862"/>
          </a:xfrm>
          <a:prstGeom prst="irregularSeal1">
            <a:avLst/>
          </a:prstGeom>
          <a:solidFill>
            <a:srgbClr val="ECA8CD"/>
          </a:solidFill>
          <a:ln w="40000" cap="flat" cmpd="sng">
            <a:solidFill>
              <a:srgbClr val="380E25"/>
            </a:solidFill>
            <a:prstDash val="solid"/>
            <a:round/>
            <a:headEnd type="none" w="sm" len="sm"/>
            <a:tailEnd type="none" w="sm" len="sm"/>
          </a:ln>
        </p:spPr>
        <p:txBody>
          <a:bodyPr spcFirstLastPara="1" wrap="square" lIns="91425" tIns="45700" rIns="91425" bIns="45700" anchor="ctr" anchorCtr="0">
            <a:noAutofit/>
          </a:bodyPr>
          <a:lstStyle/>
          <a:p>
            <a:pPr marL="342900" marR="0" lvl="0" indent="-342900" algn="ctr" rtl="0">
              <a:lnSpc>
                <a:spcPct val="100000"/>
              </a:lnSpc>
              <a:spcBef>
                <a:spcPts val="0"/>
              </a:spcBef>
              <a:spcAft>
                <a:spcPts val="0"/>
              </a:spcAft>
              <a:buClr>
                <a:srgbClr val="000000"/>
              </a:buClr>
              <a:buSzPts val="2000"/>
              <a:buFont typeface="Noto Sans Symbols"/>
              <a:buChar char="⮚"/>
            </a:pPr>
            <a:r>
              <a:rPr lang="en-GB" sz="2000" b="1" i="0" u="none" strike="noStrike" cap="none">
                <a:solidFill>
                  <a:srgbClr val="000000"/>
                </a:solidFill>
                <a:latin typeface="Calibri"/>
                <a:ea typeface="Calibri"/>
                <a:cs typeface="Calibri"/>
                <a:sym typeface="Calibri"/>
              </a:rPr>
              <a:t>Regular present tense verbs end in an </a:t>
            </a:r>
            <a:r>
              <a:rPr lang="en-GB" sz="2000" b="1" i="0" u="sng" strike="noStrike" cap="none">
                <a:solidFill>
                  <a:srgbClr val="000000"/>
                </a:solidFill>
                <a:latin typeface="Calibri"/>
                <a:ea typeface="Calibri"/>
                <a:cs typeface="Calibri"/>
                <a:sym typeface="Calibri"/>
              </a:rPr>
              <a:t>e </a:t>
            </a:r>
            <a:endParaRPr/>
          </a:p>
          <a:p>
            <a:pPr marL="342900" marR="0" lvl="0" indent="-342900" algn="ctr" rtl="0">
              <a:lnSpc>
                <a:spcPct val="100000"/>
              </a:lnSpc>
              <a:spcBef>
                <a:spcPts val="0"/>
              </a:spcBef>
              <a:spcAft>
                <a:spcPts val="0"/>
              </a:spcAft>
              <a:buClr>
                <a:srgbClr val="000000"/>
              </a:buClr>
              <a:buSzPts val="2000"/>
              <a:buFont typeface="Noto Sans Symbols"/>
              <a:buChar char="⮚"/>
            </a:pPr>
            <a:r>
              <a:rPr lang="en-GB" sz="2000" b="1" i="0" u="none" strike="noStrike" cap="none">
                <a:solidFill>
                  <a:srgbClr val="000000"/>
                </a:solidFill>
                <a:latin typeface="Calibri"/>
                <a:ea typeface="Calibri"/>
                <a:cs typeface="Calibri"/>
                <a:sym typeface="Calibri"/>
              </a:rPr>
              <a:t>It’s a silent </a:t>
            </a:r>
            <a:r>
              <a:rPr lang="en-GB" sz="2000" b="1" i="0" u="sng" strike="noStrike" cap="none">
                <a:solidFill>
                  <a:srgbClr val="000000"/>
                </a:solidFill>
                <a:latin typeface="Calibri"/>
                <a:ea typeface="Calibri"/>
                <a:cs typeface="Calibri"/>
                <a:sym typeface="Calibri"/>
              </a:rPr>
              <a:t>e </a:t>
            </a:r>
            <a:r>
              <a:rPr lang="en-GB" sz="2000" b="1" i="0" u="none" strike="noStrike" cap="none">
                <a:solidFill>
                  <a:srgbClr val="000000"/>
                </a:solidFill>
                <a:latin typeface="Calibri"/>
                <a:ea typeface="Calibri"/>
                <a:cs typeface="Calibri"/>
                <a:sym typeface="Calibri"/>
              </a:rPr>
              <a:t>though</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Shape 505"/>
        <p:cNvGrpSpPr/>
        <p:nvPr/>
      </p:nvGrpSpPr>
      <p:grpSpPr>
        <a:xfrm>
          <a:off x="0" y="0"/>
          <a:ext cx="0" cy="0"/>
          <a:chOff x="0" y="0"/>
          <a:chExt cx="0" cy="0"/>
        </a:xfrm>
      </p:grpSpPr>
      <p:sp>
        <p:nvSpPr>
          <p:cNvPr id="506" name="Google Shape;506;p62"/>
          <p:cNvSpPr txBox="1">
            <a:spLocks noGrp="1"/>
          </p:cNvSpPr>
          <p:nvPr>
            <p:ph type="title"/>
          </p:nvPr>
        </p:nvSpPr>
        <p:spPr>
          <a:xfrm>
            <a:off x="218440" y="202565"/>
            <a:ext cx="7320280" cy="305435"/>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100000"/>
              <a:buFont typeface="Calibri"/>
              <a:buNone/>
            </a:pPr>
            <a:r>
              <a:rPr lang="en-GB" b="1" u="sng"/>
              <a:t>Choose 3 correct answers</a:t>
            </a:r>
            <a:endParaRPr/>
          </a:p>
        </p:txBody>
      </p:sp>
      <p:sp>
        <p:nvSpPr>
          <p:cNvPr id="507" name="Google Shape;507;p62"/>
          <p:cNvSpPr txBox="1">
            <a:spLocks noGrp="1"/>
          </p:cNvSpPr>
          <p:nvPr>
            <p:ph type="body" idx="1"/>
          </p:nvPr>
        </p:nvSpPr>
        <p:spPr>
          <a:xfrm>
            <a:off x="226060" y="921385"/>
            <a:ext cx="3652520" cy="3731895"/>
          </a:xfrm>
          <a:prstGeom prst="rect">
            <a:avLst/>
          </a:prstGeom>
          <a:noFill/>
          <a:ln>
            <a:noFill/>
          </a:ln>
        </p:spPr>
        <p:txBody>
          <a:bodyPr spcFirstLastPara="1" wrap="square" lIns="91425" tIns="45700" rIns="91425" bIns="45700" anchor="t" anchorCtr="0">
            <a:normAutofit fontScale="92500" lnSpcReduction="20000"/>
          </a:bodyPr>
          <a:lstStyle/>
          <a:p>
            <a:pPr marL="228600" lvl="0" indent="-228600" algn="l" rtl="0">
              <a:lnSpc>
                <a:spcPct val="90000"/>
              </a:lnSpc>
              <a:spcBef>
                <a:spcPts val="0"/>
              </a:spcBef>
              <a:spcAft>
                <a:spcPts val="0"/>
              </a:spcAft>
              <a:buClr>
                <a:schemeClr val="dk1"/>
              </a:buClr>
              <a:buSzPct val="100000"/>
              <a:buChar char="•"/>
            </a:pPr>
            <a:r>
              <a:rPr lang="en-GB"/>
              <a:t>Choose 3</a:t>
            </a:r>
            <a:endParaRPr/>
          </a:p>
          <a:p>
            <a:pPr marL="228600" lvl="0" indent="-228600" algn="l" rtl="0">
              <a:lnSpc>
                <a:spcPct val="90000"/>
              </a:lnSpc>
              <a:spcBef>
                <a:spcPts val="1000"/>
              </a:spcBef>
              <a:spcAft>
                <a:spcPts val="0"/>
              </a:spcAft>
              <a:buClr>
                <a:schemeClr val="dk1"/>
              </a:buClr>
              <a:buSzPct val="100000"/>
              <a:buChar char="•"/>
            </a:pPr>
            <a:r>
              <a:rPr lang="en-GB"/>
              <a:t>Tick off ones which are incorrect as you are listening – process of elimination</a:t>
            </a:r>
            <a:endParaRPr/>
          </a:p>
          <a:p>
            <a:pPr marL="228600" lvl="0" indent="-228600" algn="l" rtl="0">
              <a:lnSpc>
                <a:spcPct val="90000"/>
              </a:lnSpc>
              <a:spcBef>
                <a:spcPts val="1000"/>
              </a:spcBef>
              <a:spcAft>
                <a:spcPts val="0"/>
              </a:spcAft>
              <a:buClr>
                <a:schemeClr val="dk1"/>
              </a:buClr>
              <a:buSzPct val="100000"/>
              <a:buChar char="•"/>
            </a:pPr>
            <a:r>
              <a:rPr lang="en-GB"/>
              <a:t>Listen for negatives</a:t>
            </a:r>
            <a:endParaRPr/>
          </a:p>
          <a:p>
            <a:pPr marL="228600" lvl="0" indent="-228600" algn="l" rtl="0">
              <a:lnSpc>
                <a:spcPct val="90000"/>
              </a:lnSpc>
              <a:spcBef>
                <a:spcPts val="1000"/>
              </a:spcBef>
              <a:spcAft>
                <a:spcPts val="0"/>
              </a:spcAft>
              <a:buClr>
                <a:schemeClr val="dk1"/>
              </a:buClr>
              <a:buSzPct val="100000"/>
              <a:buChar char="•"/>
            </a:pPr>
            <a:r>
              <a:rPr lang="en-GB"/>
              <a:t>Talking about another person – friend / sibling / parents</a:t>
            </a:r>
            <a:endParaRPr/>
          </a:p>
          <a:p>
            <a:pPr marL="228600" lvl="0" indent="-228600" algn="l" rtl="0">
              <a:lnSpc>
                <a:spcPct val="90000"/>
              </a:lnSpc>
              <a:spcBef>
                <a:spcPts val="1000"/>
              </a:spcBef>
              <a:spcAft>
                <a:spcPts val="0"/>
              </a:spcAft>
              <a:buClr>
                <a:schemeClr val="dk1"/>
              </a:buClr>
              <a:buSzPct val="100000"/>
              <a:buChar char="•"/>
            </a:pPr>
            <a:r>
              <a:rPr lang="en-GB"/>
              <a:t>In another tense</a:t>
            </a:r>
            <a:endParaRPr/>
          </a:p>
        </p:txBody>
      </p:sp>
      <p:pic>
        <p:nvPicPr>
          <p:cNvPr id="508" name="Google Shape;508;p62"/>
          <p:cNvPicPr preferRelativeResize="0"/>
          <p:nvPr/>
        </p:nvPicPr>
        <p:blipFill rotWithShape="1">
          <a:blip r:embed="rId3">
            <a:alphaModFix/>
          </a:blip>
          <a:srcRect/>
          <a:stretch/>
        </p:blipFill>
        <p:spPr>
          <a:xfrm>
            <a:off x="3878580" y="1301857"/>
            <a:ext cx="8154742" cy="5353578"/>
          </a:xfrm>
          <a:prstGeom prst="rect">
            <a:avLst/>
          </a:prstGeom>
          <a:noFill/>
          <a:ln>
            <a:noFill/>
          </a:ln>
        </p:spPr>
      </p:pic>
      <p:pic>
        <p:nvPicPr>
          <p:cNvPr id="509" name="Google Shape;509;p62"/>
          <p:cNvPicPr preferRelativeResize="0"/>
          <p:nvPr/>
        </p:nvPicPr>
        <p:blipFill rotWithShape="1">
          <a:blip r:embed="rId4">
            <a:alphaModFix/>
          </a:blip>
          <a:srcRect/>
          <a:stretch/>
        </p:blipFill>
        <p:spPr>
          <a:xfrm>
            <a:off x="10865852" y="360567"/>
            <a:ext cx="406400" cy="4064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09"/>
                                        </p:tgtEl>
                                        <p:attrNameLst>
                                          <p:attrName>style.visibility</p:attrName>
                                        </p:attrNameLst>
                                      </p:cBhvr>
                                      <p:to>
                                        <p:strVal val="visible"/>
                                      </p:to>
                                    </p:set>
                                    <p:animEffect transition="in" filter="fade">
                                      <p:cBhvr>
                                        <p:cTn id="7" dur="5000"/>
                                        <p:tgtEl>
                                          <p:spTgt spid="5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Shape 513"/>
        <p:cNvGrpSpPr/>
        <p:nvPr/>
      </p:nvGrpSpPr>
      <p:grpSpPr>
        <a:xfrm>
          <a:off x="0" y="0"/>
          <a:ext cx="0" cy="0"/>
          <a:chOff x="0" y="0"/>
          <a:chExt cx="0" cy="0"/>
        </a:xfrm>
      </p:grpSpPr>
      <p:sp>
        <p:nvSpPr>
          <p:cNvPr id="514" name="Google Shape;514;p6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endParaRPr/>
          </a:p>
        </p:txBody>
      </p:sp>
      <p:sp>
        <p:nvSpPr>
          <p:cNvPr id="515" name="Google Shape;515;p6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360045" marR="360045" lvl="0" indent="-228600" algn="l" rtl="0">
              <a:lnSpc>
                <a:spcPct val="90000"/>
              </a:lnSpc>
              <a:spcBef>
                <a:spcPts val="0"/>
              </a:spcBef>
              <a:spcAft>
                <a:spcPts val="0"/>
              </a:spcAft>
              <a:buClr>
                <a:srgbClr val="222222"/>
              </a:buClr>
              <a:buSzPts val="1800"/>
              <a:buChar char="•"/>
            </a:pPr>
            <a:r>
              <a:rPr lang="en-GB" sz="1800" b="1" i="0">
                <a:solidFill>
                  <a:srgbClr val="222222"/>
                </a:solidFill>
                <a:latin typeface="Arial"/>
                <a:ea typeface="Arial"/>
                <a:cs typeface="Arial"/>
                <a:sym typeface="Arial"/>
              </a:rPr>
              <a:t>F1</a:t>
            </a:r>
            <a:r>
              <a:rPr lang="en-GB" sz="1800" b="0" i="0">
                <a:solidFill>
                  <a:srgbClr val="222222"/>
                </a:solidFill>
                <a:latin typeface="Arial"/>
                <a:ea typeface="Arial"/>
                <a:cs typeface="Arial"/>
                <a:sym typeface="Arial"/>
              </a:rPr>
              <a:t>     Et ton entretien ?</a:t>
            </a:r>
            <a:endParaRPr/>
          </a:p>
          <a:p>
            <a:pPr marL="228600" lvl="0" indent="-228600" algn="l" rtl="0">
              <a:lnSpc>
                <a:spcPct val="90000"/>
              </a:lnSpc>
              <a:spcBef>
                <a:spcPts val="1200"/>
              </a:spcBef>
              <a:spcAft>
                <a:spcPts val="0"/>
              </a:spcAft>
              <a:buClr>
                <a:srgbClr val="222222"/>
              </a:buClr>
              <a:buSzPts val="1800"/>
              <a:buChar char="•"/>
            </a:pPr>
            <a:r>
              <a:rPr lang="en-GB" sz="1800" b="1" i="0">
                <a:solidFill>
                  <a:srgbClr val="222222"/>
                </a:solidFill>
                <a:latin typeface="Arial"/>
                <a:ea typeface="Arial"/>
                <a:cs typeface="Arial"/>
                <a:sym typeface="Arial"/>
              </a:rPr>
              <a:t>F2</a:t>
            </a:r>
            <a:r>
              <a:rPr lang="en-GB" sz="1800" b="0" i="0">
                <a:solidFill>
                  <a:srgbClr val="222222"/>
                </a:solidFill>
                <a:latin typeface="Arial"/>
                <a:ea typeface="Arial"/>
                <a:cs typeface="Arial"/>
                <a:sym typeface="Arial"/>
              </a:rPr>
              <a:t>     Comme ça faisait longtemps que je n'avais pas eu d'entretiens, je ne savais pas comment bien m'y préparer. La veille, je pensais mal dormir. En fait, j'ai passé une très bonne nuit de sommeil et je me suis réveillée en pleine forme. Pendant l'entretien je trouve que je me suis pas mal débrouillée. En attendant leur décision, je dois réfléchir. Suis-je prête à voyager si souvent même avec un salaire aussi avantageux ?</a:t>
            </a:r>
            <a:endParaRPr/>
          </a:p>
          <a:p>
            <a:pPr marL="0" lvl="0" indent="0" algn="l" rtl="0">
              <a:lnSpc>
                <a:spcPct val="90000"/>
              </a:lnSpc>
              <a:spcBef>
                <a:spcPts val="1000"/>
              </a:spcBef>
              <a:spcAft>
                <a:spcPts val="0"/>
              </a:spcAft>
              <a:buClr>
                <a:schemeClr val="dk1"/>
              </a:buClr>
              <a:buSzPts val="2800"/>
              <a:buNone/>
            </a:pP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Shape 519"/>
        <p:cNvGrpSpPr/>
        <p:nvPr/>
      </p:nvGrpSpPr>
      <p:grpSpPr>
        <a:xfrm>
          <a:off x="0" y="0"/>
          <a:ext cx="0" cy="0"/>
          <a:chOff x="0" y="0"/>
          <a:chExt cx="0" cy="0"/>
        </a:xfrm>
      </p:grpSpPr>
      <p:sp>
        <p:nvSpPr>
          <p:cNvPr id="520" name="Google Shape;520;p64"/>
          <p:cNvSpPr txBox="1">
            <a:spLocks noGrp="1"/>
          </p:cNvSpPr>
          <p:nvPr>
            <p:ph type="title"/>
          </p:nvPr>
        </p:nvSpPr>
        <p:spPr>
          <a:xfrm>
            <a:off x="0" y="182246"/>
            <a:ext cx="5542280" cy="315912"/>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100000"/>
              <a:buFont typeface="Calibri"/>
              <a:buNone/>
            </a:pPr>
            <a:r>
              <a:rPr lang="en-GB" b="1" u="sng"/>
              <a:t>Write in French</a:t>
            </a:r>
            <a:endParaRPr/>
          </a:p>
        </p:txBody>
      </p:sp>
      <p:sp>
        <p:nvSpPr>
          <p:cNvPr id="521" name="Google Shape;521;p64"/>
          <p:cNvSpPr txBox="1">
            <a:spLocks noGrp="1"/>
          </p:cNvSpPr>
          <p:nvPr>
            <p:ph type="body" idx="1"/>
          </p:nvPr>
        </p:nvSpPr>
        <p:spPr>
          <a:xfrm>
            <a:off x="76200" y="636905"/>
            <a:ext cx="5542280" cy="1953895"/>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GB"/>
              <a:t>Usually one word or a short phrase</a:t>
            </a:r>
            <a:endParaRPr/>
          </a:p>
          <a:p>
            <a:pPr marL="228600" lvl="0" indent="-228600" algn="l" rtl="0">
              <a:lnSpc>
                <a:spcPct val="90000"/>
              </a:lnSpc>
              <a:spcBef>
                <a:spcPts val="1000"/>
              </a:spcBef>
              <a:spcAft>
                <a:spcPts val="0"/>
              </a:spcAft>
              <a:buClr>
                <a:schemeClr val="dk1"/>
              </a:buClr>
              <a:buSzPts val="2800"/>
              <a:buChar char="•"/>
            </a:pPr>
            <a:r>
              <a:rPr lang="en-GB"/>
              <a:t>Use your common sense</a:t>
            </a:r>
            <a:endParaRPr/>
          </a:p>
          <a:p>
            <a:pPr marL="228600" lvl="0" indent="-228600" algn="l" rtl="0">
              <a:lnSpc>
                <a:spcPct val="90000"/>
              </a:lnSpc>
              <a:spcBef>
                <a:spcPts val="1000"/>
              </a:spcBef>
              <a:spcAft>
                <a:spcPts val="0"/>
              </a:spcAft>
              <a:buClr>
                <a:schemeClr val="dk1"/>
              </a:buClr>
              <a:buSzPts val="2800"/>
              <a:buChar char="•"/>
            </a:pPr>
            <a:r>
              <a:rPr lang="en-GB"/>
              <a:t>Listen and write what you hear</a:t>
            </a:r>
            <a:endParaRPr/>
          </a:p>
        </p:txBody>
      </p:sp>
      <p:pic>
        <p:nvPicPr>
          <p:cNvPr id="522" name="Google Shape;522;p64"/>
          <p:cNvPicPr preferRelativeResize="0"/>
          <p:nvPr/>
        </p:nvPicPr>
        <p:blipFill rotWithShape="1">
          <a:blip r:embed="rId3">
            <a:alphaModFix/>
          </a:blip>
          <a:srcRect/>
          <a:stretch/>
        </p:blipFill>
        <p:spPr>
          <a:xfrm>
            <a:off x="1628274" y="2590800"/>
            <a:ext cx="8935452" cy="5276931"/>
          </a:xfrm>
          <a:prstGeom prst="rect">
            <a:avLst/>
          </a:prstGeom>
          <a:noFill/>
          <a:ln>
            <a:noFill/>
          </a:ln>
        </p:spPr>
      </p:pic>
      <p:pic>
        <p:nvPicPr>
          <p:cNvPr id="523" name="Google Shape;523;p64"/>
          <p:cNvPicPr preferRelativeResize="0"/>
          <p:nvPr/>
        </p:nvPicPr>
        <p:blipFill rotWithShape="1">
          <a:blip r:embed="rId4">
            <a:alphaModFix/>
          </a:blip>
          <a:srcRect/>
          <a:stretch/>
        </p:blipFill>
        <p:spPr>
          <a:xfrm>
            <a:off x="9999579" y="1096495"/>
            <a:ext cx="406400" cy="4064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23"/>
                                        </p:tgtEl>
                                        <p:attrNameLst>
                                          <p:attrName>style.visibility</p:attrName>
                                        </p:attrNameLst>
                                      </p:cBhvr>
                                      <p:to>
                                        <p:strVal val="visible"/>
                                      </p:to>
                                    </p:set>
                                    <p:animEffect transition="in" filter="fade">
                                      <p:cBhvr>
                                        <p:cTn id="7" dur="5000"/>
                                        <p:tgtEl>
                                          <p:spTgt spid="5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Shape 527"/>
        <p:cNvGrpSpPr/>
        <p:nvPr/>
      </p:nvGrpSpPr>
      <p:grpSpPr>
        <a:xfrm>
          <a:off x="0" y="0"/>
          <a:ext cx="0" cy="0"/>
          <a:chOff x="0" y="0"/>
          <a:chExt cx="0" cy="0"/>
        </a:xfrm>
      </p:grpSpPr>
      <p:sp>
        <p:nvSpPr>
          <p:cNvPr id="528" name="Google Shape;528;p6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endParaRPr/>
          </a:p>
        </p:txBody>
      </p:sp>
      <p:sp>
        <p:nvSpPr>
          <p:cNvPr id="529" name="Google Shape;529;p6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rgbClr val="555555"/>
              </a:buClr>
              <a:buSzPts val="2800"/>
              <a:buFont typeface="Arial"/>
              <a:buChar char="•"/>
            </a:pPr>
            <a:r>
              <a:rPr lang="en-GB" b="1" i="0" u="sng" strike="noStrike">
                <a:solidFill>
                  <a:schemeClr val="hlink"/>
                </a:solidFill>
                <a:latin typeface="Open Sans"/>
                <a:ea typeface="Open Sans"/>
                <a:cs typeface="Open Sans"/>
                <a:sym typeface="Open Sans"/>
                <a:hlinkClick r:id="rId3"/>
              </a:rPr>
              <a:t>Resource</a:t>
            </a:r>
            <a:endParaRPr b="0" i="0" u="none" strike="noStrike">
              <a:solidFill>
                <a:srgbClr val="555555"/>
              </a:solidFill>
              <a:latin typeface="Open Sans"/>
              <a:ea typeface="Open Sans"/>
              <a:cs typeface="Open Sans"/>
              <a:sym typeface="Open Sans"/>
            </a:endParaRPr>
          </a:p>
          <a:p>
            <a:pPr marL="1080135" marR="360045" lvl="0" indent="-720090" algn="l" rtl="0">
              <a:lnSpc>
                <a:spcPct val="90000"/>
              </a:lnSpc>
              <a:spcBef>
                <a:spcPts val="1200"/>
              </a:spcBef>
              <a:spcAft>
                <a:spcPts val="0"/>
              </a:spcAft>
              <a:buClr>
                <a:srgbClr val="222222"/>
              </a:buClr>
              <a:buSzPts val="1800"/>
              <a:buChar char="•"/>
            </a:pPr>
            <a:r>
              <a:rPr lang="en-GB" sz="1800" b="1" i="0">
                <a:solidFill>
                  <a:srgbClr val="222222"/>
                </a:solidFill>
                <a:latin typeface="Arial"/>
                <a:ea typeface="Arial"/>
                <a:cs typeface="Arial"/>
                <a:sym typeface="Arial"/>
              </a:rPr>
              <a:t>1</a:t>
            </a:r>
            <a:r>
              <a:rPr lang="en-GB" sz="1800" b="0" i="0">
                <a:solidFill>
                  <a:srgbClr val="222222"/>
                </a:solidFill>
                <a:latin typeface="Arial"/>
                <a:ea typeface="Arial"/>
                <a:cs typeface="Arial"/>
                <a:sym typeface="Arial"/>
              </a:rPr>
              <a:t>        </a:t>
            </a:r>
            <a:r>
              <a:rPr lang="en-GB" sz="1800" b="1" i="0">
                <a:solidFill>
                  <a:srgbClr val="222222"/>
                </a:solidFill>
                <a:latin typeface="Arial"/>
                <a:ea typeface="Arial"/>
                <a:cs typeface="Arial"/>
                <a:sym typeface="Arial"/>
              </a:rPr>
              <a:t>M2</a:t>
            </a:r>
            <a:r>
              <a:rPr lang="en-GB" sz="1800" b="0" i="0">
                <a:solidFill>
                  <a:srgbClr val="222222"/>
                </a:solidFill>
                <a:latin typeface="Arial"/>
                <a:ea typeface="Arial"/>
                <a:cs typeface="Arial"/>
                <a:sym typeface="Arial"/>
              </a:rPr>
              <a:t>    La circulation du centre-ville reste bloquée en raison d'une centaine de manifestants descendus sur les routes pour se plaindre de leurs conditions de travail.</a:t>
            </a:r>
            <a:endParaRPr/>
          </a:p>
          <a:p>
            <a:pPr marL="1080135" marR="360045" lvl="0" indent="-720090" algn="l" rtl="0">
              <a:lnSpc>
                <a:spcPct val="90000"/>
              </a:lnSpc>
              <a:spcBef>
                <a:spcPts val="1200"/>
              </a:spcBef>
              <a:spcAft>
                <a:spcPts val="0"/>
              </a:spcAft>
              <a:buClr>
                <a:srgbClr val="222222"/>
              </a:buClr>
              <a:buSzPts val="1800"/>
              <a:buChar char="•"/>
            </a:pPr>
            <a:r>
              <a:rPr lang="en-GB" sz="1800" b="1" i="0">
                <a:solidFill>
                  <a:srgbClr val="222222"/>
                </a:solidFill>
                <a:latin typeface="Arial"/>
                <a:ea typeface="Arial"/>
                <a:cs typeface="Arial"/>
                <a:sym typeface="Arial"/>
              </a:rPr>
              <a:t>2</a:t>
            </a:r>
            <a:r>
              <a:rPr lang="en-GB" sz="1800" b="0" i="0">
                <a:solidFill>
                  <a:srgbClr val="222222"/>
                </a:solidFill>
                <a:latin typeface="Arial"/>
                <a:ea typeface="Arial"/>
                <a:cs typeface="Arial"/>
                <a:sym typeface="Arial"/>
              </a:rPr>
              <a:t>        </a:t>
            </a:r>
            <a:r>
              <a:rPr lang="en-GB" sz="1800" b="1" i="0">
                <a:solidFill>
                  <a:srgbClr val="222222"/>
                </a:solidFill>
                <a:latin typeface="Arial"/>
                <a:ea typeface="Arial"/>
                <a:cs typeface="Arial"/>
                <a:sym typeface="Arial"/>
              </a:rPr>
              <a:t>F3</a:t>
            </a:r>
            <a:r>
              <a:rPr lang="en-GB" sz="1800" b="0" i="0">
                <a:solidFill>
                  <a:srgbClr val="222222"/>
                </a:solidFill>
                <a:latin typeface="Arial"/>
                <a:ea typeface="Arial"/>
                <a:cs typeface="Arial"/>
                <a:sym typeface="Arial"/>
              </a:rPr>
              <a:t>    Nous avons reçu des appels pour savoir s'il y avait eu un accident sur l'autoroute A6. Eh bien, non. Les départs en vacances ont commencé hier soir et tous ces embouteillages sont dus à ça.</a:t>
            </a:r>
            <a:endParaRPr/>
          </a:p>
          <a:p>
            <a:pPr marL="0" lvl="0" indent="0" algn="l" rtl="0">
              <a:lnSpc>
                <a:spcPct val="90000"/>
              </a:lnSpc>
              <a:spcBef>
                <a:spcPts val="1000"/>
              </a:spcBef>
              <a:spcAft>
                <a:spcPts val="0"/>
              </a:spcAft>
              <a:buClr>
                <a:schemeClr val="dk1"/>
              </a:buClr>
              <a:buSzPts val="2800"/>
              <a:buNone/>
            </a:pP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Shape 533"/>
        <p:cNvGrpSpPr/>
        <p:nvPr/>
      </p:nvGrpSpPr>
      <p:grpSpPr>
        <a:xfrm>
          <a:off x="0" y="0"/>
          <a:ext cx="0" cy="0"/>
          <a:chOff x="0" y="0"/>
          <a:chExt cx="0" cy="0"/>
        </a:xfrm>
      </p:grpSpPr>
      <p:sp>
        <p:nvSpPr>
          <p:cNvPr id="534" name="Google Shape;534;p66"/>
          <p:cNvSpPr txBox="1">
            <a:spLocks noGrp="1"/>
          </p:cNvSpPr>
          <p:nvPr>
            <p:ph type="title"/>
          </p:nvPr>
        </p:nvSpPr>
        <p:spPr>
          <a:xfrm>
            <a:off x="106680" y="50709"/>
            <a:ext cx="2941320" cy="935355"/>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100000"/>
              <a:buFont typeface="Calibri"/>
              <a:buNone/>
            </a:pPr>
            <a:r>
              <a:rPr lang="en-GB" b="1" u="sng"/>
              <a:t>Choose the correct one</a:t>
            </a:r>
            <a:endParaRPr/>
          </a:p>
        </p:txBody>
      </p:sp>
      <p:sp>
        <p:nvSpPr>
          <p:cNvPr id="535" name="Google Shape;535;p66"/>
          <p:cNvSpPr txBox="1">
            <a:spLocks noGrp="1"/>
          </p:cNvSpPr>
          <p:nvPr>
            <p:ph type="body" idx="1"/>
          </p:nvPr>
        </p:nvSpPr>
        <p:spPr>
          <a:xfrm>
            <a:off x="106680" y="1253330"/>
            <a:ext cx="3489960" cy="5330350"/>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GB"/>
              <a:t>During 5 minutes translate the possible responses</a:t>
            </a:r>
            <a:endParaRPr/>
          </a:p>
          <a:p>
            <a:pPr marL="228600" lvl="0" indent="-228600" algn="l" rtl="0">
              <a:lnSpc>
                <a:spcPct val="90000"/>
              </a:lnSpc>
              <a:spcBef>
                <a:spcPts val="1000"/>
              </a:spcBef>
              <a:spcAft>
                <a:spcPts val="0"/>
              </a:spcAft>
              <a:buClr>
                <a:schemeClr val="dk1"/>
              </a:buClr>
              <a:buSzPts val="2800"/>
              <a:buChar char="•"/>
            </a:pPr>
            <a:r>
              <a:rPr lang="en-GB"/>
              <a:t>Think of words in the word families associated with each response</a:t>
            </a:r>
            <a:endParaRPr/>
          </a:p>
          <a:p>
            <a:pPr marL="228600" lvl="0" indent="-228600" algn="l" rtl="0">
              <a:lnSpc>
                <a:spcPct val="90000"/>
              </a:lnSpc>
              <a:spcBef>
                <a:spcPts val="1000"/>
              </a:spcBef>
              <a:spcAft>
                <a:spcPts val="0"/>
              </a:spcAft>
              <a:buClr>
                <a:schemeClr val="dk1"/>
              </a:buClr>
              <a:buSzPts val="2800"/>
              <a:buChar char="•"/>
            </a:pPr>
            <a:r>
              <a:rPr lang="en-GB"/>
              <a:t>Be careful of distractors / negatives catching you out on the wrong answer</a:t>
            </a:r>
            <a:endParaRPr/>
          </a:p>
        </p:txBody>
      </p:sp>
      <p:pic>
        <p:nvPicPr>
          <p:cNvPr id="536" name="Google Shape;536;p66"/>
          <p:cNvPicPr preferRelativeResize="0"/>
          <p:nvPr/>
        </p:nvPicPr>
        <p:blipFill rotWithShape="1">
          <a:blip r:embed="rId3">
            <a:alphaModFix/>
          </a:blip>
          <a:srcRect/>
          <a:stretch/>
        </p:blipFill>
        <p:spPr>
          <a:xfrm>
            <a:off x="4022574" y="50709"/>
            <a:ext cx="5874052" cy="3549832"/>
          </a:xfrm>
          <a:prstGeom prst="rect">
            <a:avLst/>
          </a:prstGeom>
          <a:noFill/>
          <a:ln>
            <a:noFill/>
          </a:ln>
        </p:spPr>
      </p:pic>
      <p:pic>
        <p:nvPicPr>
          <p:cNvPr id="537" name="Google Shape;537;p66"/>
          <p:cNvPicPr preferRelativeResize="0"/>
          <p:nvPr/>
        </p:nvPicPr>
        <p:blipFill rotWithShape="1">
          <a:blip r:embed="rId4">
            <a:alphaModFix/>
          </a:blip>
          <a:srcRect/>
          <a:stretch/>
        </p:blipFill>
        <p:spPr>
          <a:xfrm>
            <a:off x="4022574" y="3600541"/>
            <a:ext cx="1949550" cy="2559182"/>
          </a:xfrm>
          <a:prstGeom prst="rect">
            <a:avLst/>
          </a:prstGeom>
          <a:noFill/>
          <a:ln>
            <a:noFill/>
          </a:ln>
        </p:spPr>
      </p:pic>
      <p:pic>
        <p:nvPicPr>
          <p:cNvPr id="538" name="Google Shape;538;p66"/>
          <p:cNvPicPr preferRelativeResize="0"/>
          <p:nvPr/>
        </p:nvPicPr>
        <p:blipFill rotWithShape="1">
          <a:blip r:embed="rId5">
            <a:alphaModFix/>
          </a:blip>
          <a:srcRect/>
          <a:stretch/>
        </p:blipFill>
        <p:spPr>
          <a:xfrm>
            <a:off x="10586720" y="635544"/>
            <a:ext cx="406400" cy="4064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38"/>
                                        </p:tgtEl>
                                        <p:attrNameLst>
                                          <p:attrName>style.visibility</p:attrName>
                                        </p:attrNameLst>
                                      </p:cBhvr>
                                      <p:to>
                                        <p:strVal val="visible"/>
                                      </p:to>
                                    </p:set>
                                    <p:animEffect transition="in" filter="fade">
                                      <p:cBhvr>
                                        <p:cTn id="7" dur="5000"/>
                                        <p:tgtEl>
                                          <p:spTgt spid="5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Shape 542"/>
        <p:cNvGrpSpPr/>
        <p:nvPr/>
      </p:nvGrpSpPr>
      <p:grpSpPr>
        <a:xfrm>
          <a:off x="0" y="0"/>
          <a:ext cx="0" cy="0"/>
          <a:chOff x="0" y="0"/>
          <a:chExt cx="0" cy="0"/>
        </a:xfrm>
      </p:grpSpPr>
      <p:sp>
        <p:nvSpPr>
          <p:cNvPr id="543" name="Google Shape;543;p6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endParaRPr/>
          </a:p>
        </p:txBody>
      </p:sp>
      <p:sp>
        <p:nvSpPr>
          <p:cNvPr id="544" name="Google Shape;544;p6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360045" marR="360045" lvl="0" indent="-228600" algn="l" rtl="0">
              <a:lnSpc>
                <a:spcPct val="90000"/>
              </a:lnSpc>
              <a:spcBef>
                <a:spcPts val="0"/>
              </a:spcBef>
              <a:spcAft>
                <a:spcPts val="0"/>
              </a:spcAft>
              <a:buClr>
                <a:srgbClr val="222222"/>
              </a:buClr>
              <a:buSzPts val="1800"/>
              <a:buChar char="•"/>
            </a:pPr>
            <a:r>
              <a:rPr lang="en-GB" sz="1800" b="0" i="0">
                <a:solidFill>
                  <a:srgbClr val="222222"/>
                </a:solidFill>
                <a:latin typeface="Arial"/>
                <a:ea typeface="Arial"/>
                <a:cs typeface="Arial"/>
                <a:sym typeface="Arial"/>
              </a:rPr>
              <a:t> </a:t>
            </a:r>
            <a:endParaRPr/>
          </a:p>
          <a:p>
            <a:pPr marL="1080135" marR="360045" lvl="0" indent="-720090" algn="l" rtl="0">
              <a:lnSpc>
                <a:spcPct val="90000"/>
              </a:lnSpc>
              <a:spcBef>
                <a:spcPts val="1000"/>
              </a:spcBef>
              <a:spcAft>
                <a:spcPts val="0"/>
              </a:spcAft>
              <a:buClr>
                <a:srgbClr val="222222"/>
              </a:buClr>
              <a:buSzPts val="1800"/>
              <a:buChar char="•"/>
            </a:pPr>
            <a:r>
              <a:rPr lang="en-GB" sz="1800" b="1" i="0">
                <a:solidFill>
                  <a:srgbClr val="222222"/>
                </a:solidFill>
                <a:latin typeface="Arial"/>
                <a:ea typeface="Arial"/>
                <a:cs typeface="Arial"/>
                <a:sym typeface="Arial"/>
              </a:rPr>
              <a:t>1</a:t>
            </a:r>
            <a:r>
              <a:rPr lang="en-GB" sz="1800" b="0" i="0">
                <a:solidFill>
                  <a:srgbClr val="222222"/>
                </a:solidFill>
                <a:latin typeface="Arial"/>
                <a:ea typeface="Arial"/>
                <a:cs typeface="Arial"/>
                <a:sym typeface="Arial"/>
              </a:rPr>
              <a:t>        </a:t>
            </a:r>
            <a:r>
              <a:rPr lang="en-GB" sz="1800" b="1" i="0">
                <a:solidFill>
                  <a:srgbClr val="222222"/>
                </a:solidFill>
                <a:latin typeface="Arial"/>
                <a:ea typeface="Arial"/>
                <a:cs typeface="Arial"/>
                <a:sym typeface="Arial"/>
              </a:rPr>
              <a:t>M1</a:t>
            </a:r>
            <a:r>
              <a:rPr lang="en-GB" sz="1800" b="0" i="0">
                <a:solidFill>
                  <a:srgbClr val="222222"/>
                </a:solidFill>
                <a:latin typeface="Arial"/>
                <a:ea typeface="Arial"/>
                <a:cs typeface="Arial"/>
                <a:sym typeface="Arial"/>
              </a:rPr>
              <a:t>    Deux personnes ont été grièvement blessées ce matin dans l'incendie d'un immeuble dont les 40 occupants ont dû être évacués par les pompiers.</a:t>
            </a:r>
            <a:endParaRPr/>
          </a:p>
          <a:p>
            <a:pPr marL="1080135" marR="360045" lvl="0" indent="-720090" algn="l" rtl="0">
              <a:lnSpc>
                <a:spcPct val="90000"/>
              </a:lnSpc>
              <a:spcBef>
                <a:spcPts val="1200"/>
              </a:spcBef>
              <a:spcAft>
                <a:spcPts val="0"/>
              </a:spcAft>
              <a:buClr>
                <a:srgbClr val="222222"/>
              </a:buClr>
              <a:buSzPts val="1800"/>
              <a:buChar char="•"/>
            </a:pPr>
            <a:r>
              <a:rPr lang="en-GB" sz="1800" b="1" i="0">
                <a:solidFill>
                  <a:srgbClr val="222222"/>
                </a:solidFill>
                <a:latin typeface="Arial"/>
                <a:ea typeface="Arial"/>
                <a:cs typeface="Arial"/>
                <a:sym typeface="Arial"/>
              </a:rPr>
              <a:t>2</a:t>
            </a:r>
            <a:r>
              <a:rPr lang="en-GB" sz="1800" b="0" i="0">
                <a:solidFill>
                  <a:srgbClr val="222222"/>
                </a:solidFill>
                <a:latin typeface="Arial"/>
                <a:ea typeface="Arial"/>
                <a:cs typeface="Arial"/>
                <a:sym typeface="Arial"/>
              </a:rPr>
              <a:t>        </a:t>
            </a:r>
            <a:r>
              <a:rPr lang="en-GB" sz="1800" b="1" i="0">
                <a:solidFill>
                  <a:srgbClr val="222222"/>
                </a:solidFill>
                <a:latin typeface="Arial"/>
                <a:ea typeface="Arial"/>
                <a:cs typeface="Arial"/>
                <a:sym typeface="Arial"/>
              </a:rPr>
              <a:t>M1</a:t>
            </a:r>
            <a:r>
              <a:rPr lang="en-GB" sz="1800" b="0" i="0">
                <a:solidFill>
                  <a:srgbClr val="222222"/>
                </a:solidFill>
                <a:latin typeface="Arial"/>
                <a:ea typeface="Arial"/>
                <a:cs typeface="Arial"/>
                <a:sym typeface="Arial"/>
              </a:rPr>
              <a:t>    Ce matin, un homme masqué est entré dans une bijouterie à Paris et est reparti après avoir volé des diamants.</a:t>
            </a:r>
            <a:endParaRPr/>
          </a:p>
          <a:p>
            <a:pPr marL="1080135" marR="360045" lvl="0" indent="-720090" algn="l" rtl="0">
              <a:lnSpc>
                <a:spcPct val="90000"/>
              </a:lnSpc>
              <a:spcBef>
                <a:spcPts val="1200"/>
              </a:spcBef>
              <a:spcAft>
                <a:spcPts val="0"/>
              </a:spcAft>
              <a:buClr>
                <a:srgbClr val="222222"/>
              </a:buClr>
              <a:buSzPts val="1800"/>
              <a:buChar char="•"/>
            </a:pPr>
            <a:r>
              <a:rPr lang="en-GB" sz="1800" b="1" i="0">
                <a:solidFill>
                  <a:srgbClr val="222222"/>
                </a:solidFill>
                <a:latin typeface="Arial"/>
                <a:ea typeface="Arial"/>
                <a:cs typeface="Arial"/>
                <a:sym typeface="Arial"/>
              </a:rPr>
              <a:t>3</a:t>
            </a:r>
            <a:r>
              <a:rPr lang="en-GB" sz="1800" b="0" i="0">
                <a:solidFill>
                  <a:srgbClr val="222222"/>
                </a:solidFill>
                <a:latin typeface="Arial"/>
                <a:ea typeface="Arial"/>
                <a:cs typeface="Arial"/>
                <a:sym typeface="Arial"/>
              </a:rPr>
              <a:t>        </a:t>
            </a:r>
            <a:r>
              <a:rPr lang="en-GB" sz="1800" b="1" i="0">
                <a:solidFill>
                  <a:srgbClr val="222222"/>
                </a:solidFill>
                <a:latin typeface="Arial"/>
                <a:ea typeface="Arial"/>
                <a:cs typeface="Arial"/>
                <a:sym typeface="Arial"/>
              </a:rPr>
              <a:t>M1</a:t>
            </a:r>
            <a:r>
              <a:rPr lang="en-GB" sz="1800" b="0" i="0">
                <a:solidFill>
                  <a:srgbClr val="222222"/>
                </a:solidFill>
                <a:latin typeface="Arial"/>
                <a:ea typeface="Arial"/>
                <a:cs typeface="Arial"/>
                <a:sym typeface="Arial"/>
              </a:rPr>
              <a:t>    Des centaines d'ouvriers étaient en grève aujourd’hui à Paris pour protester contre la fermeture de l’usine automobile.</a:t>
            </a:r>
            <a:endParaRPr/>
          </a:p>
          <a:p>
            <a:pPr marL="1080135" marR="360045" lvl="0" indent="-720090" algn="l" rtl="0">
              <a:lnSpc>
                <a:spcPct val="90000"/>
              </a:lnSpc>
              <a:spcBef>
                <a:spcPts val="1200"/>
              </a:spcBef>
              <a:spcAft>
                <a:spcPts val="0"/>
              </a:spcAft>
              <a:buClr>
                <a:srgbClr val="222222"/>
              </a:buClr>
              <a:buSzPts val="1800"/>
              <a:buChar char="•"/>
            </a:pPr>
            <a:r>
              <a:rPr lang="en-GB" sz="1800" b="1" i="0">
                <a:solidFill>
                  <a:srgbClr val="222222"/>
                </a:solidFill>
                <a:latin typeface="Arial"/>
                <a:ea typeface="Arial"/>
                <a:cs typeface="Arial"/>
                <a:sym typeface="Arial"/>
              </a:rPr>
              <a:t>4</a:t>
            </a:r>
            <a:r>
              <a:rPr lang="en-GB" sz="1800" b="0" i="0">
                <a:solidFill>
                  <a:srgbClr val="222222"/>
                </a:solidFill>
                <a:latin typeface="Arial"/>
                <a:ea typeface="Arial"/>
                <a:cs typeface="Arial"/>
                <a:sym typeface="Arial"/>
              </a:rPr>
              <a:t>        </a:t>
            </a:r>
            <a:r>
              <a:rPr lang="en-GB" sz="1800" b="1" i="0">
                <a:solidFill>
                  <a:srgbClr val="222222"/>
                </a:solidFill>
                <a:latin typeface="Arial"/>
                <a:ea typeface="Arial"/>
                <a:cs typeface="Arial"/>
                <a:sym typeface="Arial"/>
              </a:rPr>
              <a:t>M1</a:t>
            </a:r>
            <a:r>
              <a:rPr lang="en-GB" sz="1800" b="0" i="0">
                <a:solidFill>
                  <a:srgbClr val="222222"/>
                </a:solidFill>
                <a:latin typeface="Arial"/>
                <a:ea typeface="Arial"/>
                <a:cs typeface="Arial"/>
                <a:sym typeface="Arial"/>
              </a:rPr>
              <a:t>    Dans le nord de la France, des milliers de personnes ont dû quitter leurs maisons. En 24 heures, il est tombé six mois de pluie.</a:t>
            </a:r>
            <a:endParaRPr/>
          </a:p>
          <a:p>
            <a:pPr marL="0" lvl="0" indent="0" algn="l" rtl="0">
              <a:lnSpc>
                <a:spcPct val="90000"/>
              </a:lnSpc>
              <a:spcBef>
                <a:spcPts val="1000"/>
              </a:spcBef>
              <a:spcAft>
                <a:spcPts val="0"/>
              </a:spcAft>
              <a:buClr>
                <a:schemeClr val="dk1"/>
              </a:buClr>
              <a:buSzPts val="2800"/>
              <a:buNone/>
            </a:pP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Shape 548"/>
        <p:cNvGrpSpPr/>
        <p:nvPr/>
      </p:nvGrpSpPr>
      <p:grpSpPr>
        <a:xfrm>
          <a:off x="0" y="0"/>
          <a:ext cx="0" cy="0"/>
          <a:chOff x="0" y="0"/>
          <a:chExt cx="0" cy="0"/>
        </a:xfrm>
      </p:grpSpPr>
      <p:sp>
        <p:nvSpPr>
          <p:cNvPr id="549" name="Google Shape;549;p6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GB" b="1" u="sng"/>
              <a:t>Who? A/B</a:t>
            </a:r>
            <a:endParaRPr/>
          </a:p>
        </p:txBody>
      </p:sp>
      <p:sp>
        <p:nvSpPr>
          <p:cNvPr id="550" name="Google Shape;550;p68"/>
          <p:cNvSpPr txBox="1">
            <a:spLocks noGrp="1"/>
          </p:cNvSpPr>
          <p:nvPr>
            <p:ph type="body" idx="1"/>
          </p:nvPr>
        </p:nvSpPr>
        <p:spPr>
          <a:xfrm>
            <a:off x="187960" y="1490344"/>
            <a:ext cx="3368040" cy="4463415"/>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GB"/>
              <a:t>Careful of distractors</a:t>
            </a:r>
            <a:endParaRPr/>
          </a:p>
          <a:p>
            <a:pPr marL="228600" lvl="0" indent="-228600" algn="l" rtl="0">
              <a:lnSpc>
                <a:spcPct val="90000"/>
              </a:lnSpc>
              <a:spcBef>
                <a:spcPts val="1000"/>
              </a:spcBef>
              <a:spcAft>
                <a:spcPts val="0"/>
              </a:spcAft>
              <a:buClr>
                <a:schemeClr val="dk1"/>
              </a:buClr>
              <a:buSzPts val="2800"/>
              <a:buChar char="•"/>
            </a:pPr>
            <a:r>
              <a:rPr lang="en-GB"/>
              <a:t>Listen for connective words</a:t>
            </a:r>
            <a:endParaRPr/>
          </a:p>
          <a:p>
            <a:pPr marL="228600" lvl="0" indent="-228600" algn="l" rtl="0">
              <a:lnSpc>
                <a:spcPct val="90000"/>
              </a:lnSpc>
              <a:spcBef>
                <a:spcPts val="1000"/>
              </a:spcBef>
              <a:spcAft>
                <a:spcPts val="0"/>
              </a:spcAft>
              <a:buClr>
                <a:schemeClr val="dk1"/>
              </a:buClr>
              <a:buSzPts val="2800"/>
              <a:buChar char="•"/>
            </a:pPr>
            <a:r>
              <a:rPr lang="en-GB"/>
              <a:t>Listen both times to ensure not A &amp;B</a:t>
            </a:r>
            <a:endParaRPr/>
          </a:p>
        </p:txBody>
      </p:sp>
      <p:pic>
        <p:nvPicPr>
          <p:cNvPr id="551" name="Google Shape;551;p68"/>
          <p:cNvPicPr preferRelativeResize="0"/>
          <p:nvPr/>
        </p:nvPicPr>
        <p:blipFill rotWithShape="1">
          <a:blip r:embed="rId3">
            <a:alphaModFix/>
          </a:blip>
          <a:srcRect/>
          <a:stretch/>
        </p:blipFill>
        <p:spPr>
          <a:xfrm>
            <a:off x="3556000" y="124050"/>
            <a:ext cx="5588000" cy="5935026"/>
          </a:xfrm>
          <a:prstGeom prst="rect">
            <a:avLst/>
          </a:prstGeom>
          <a:noFill/>
          <a:ln>
            <a:noFill/>
          </a:ln>
        </p:spPr>
      </p:pic>
      <p:pic>
        <p:nvPicPr>
          <p:cNvPr id="552" name="Google Shape;552;p68"/>
          <p:cNvPicPr preferRelativeResize="0"/>
          <p:nvPr/>
        </p:nvPicPr>
        <p:blipFill rotWithShape="1">
          <a:blip r:embed="rId4">
            <a:alphaModFix/>
          </a:blip>
          <a:srcRect/>
          <a:stretch/>
        </p:blipFill>
        <p:spPr>
          <a:xfrm>
            <a:off x="7916027" y="4395537"/>
            <a:ext cx="4913244" cy="1663539"/>
          </a:xfrm>
          <a:prstGeom prst="rect">
            <a:avLst/>
          </a:prstGeom>
          <a:noFill/>
          <a:ln>
            <a:noFill/>
          </a:ln>
        </p:spPr>
      </p:pic>
      <p:pic>
        <p:nvPicPr>
          <p:cNvPr id="553" name="Google Shape;553;p68"/>
          <p:cNvPicPr preferRelativeResize="0"/>
          <p:nvPr/>
        </p:nvPicPr>
        <p:blipFill rotWithShape="1">
          <a:blip r:embed="rId5">
            <a:alphaModFix/>
          </a:blip>
          <a:srcRect/>
          <a:stretch/>
        </p:blipFill>
        <p:spPr>
          <a:xfrm>
            <a:off x="10169449" y="1083944"/>
            <a:ext cx="406400" cy="4064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53"/>
                                        </p:tgtEl>
                                        <p:attrNameLst>
                                          <p:attrName>style.visibility</p:attrName>
                                        </p:attrNameLst>
                                      </p:cBhvr>
                                      <p:to>
                                        <p:strVal val="visible"/>
                                      </p:to>
                                    </p:set>
                                    <p:animEffect transition="in" filter="fade">
                                      <p:cBhvr>
                                        <p:cTn id="7" dur="5000"/>
                                        <p:tgtEl>
                                          <p:spTgt spid="5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Shape 557"/>
        <p:cNvGrpSpPr/>
        <p:nvPr/>
      </p:nvGrpSpPr>
      <p:grpSpPr>
        <a:xfrm>
          <a:off x="0" y="0"/>
          <a:ext cx="0" cy="0"/>
          <a:chOff x="0" y="0"/>
          <a:chExt cx="0" cy="0"/>
        </a:xfrm>
      </p:grpSpPr>
      <p:sp>
        <p:nvSpPr>
          <p:cNvPr id="558" name="Google Shape;558;p6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endParaRPr/>
          </a:p>
        </p:txBody>
      </p:sp>
      <p:sp>
        <p:nvSpPr>
          <p:cNvPr id="559" name="Google Shape;559;p6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rgbClr val="222222"/>
              </a:buClr>
              <a:buSzPts val="1800"/>
              <a:buChar char="•"/>
            </a:pPr>
            <a:r>
              <a:rPr lang="en-GB" sz="1800" b="1" i="0">
                <a:solidFill>
                  <a:srgbClr val="222222"/>
                </a:solidFill>
                <a:latin typeface="Arial"/>
                <a:ea typeface="Arial"/>
                <a:cs typeface="Arial"/>
                <a:sym typeface="Arial"/>
              </a:rPr>
              <a:t>F2</a:t>
            </a:r>
            <a:r>
              <a:rPr lang="en-GB" sz="1800" b="0" i="0">
                <a:solidFill>
                  <a:srgbClr val="222222"/>
                </a:solidFill>
                <a:latin typeface="Arial"/>
                <a:ea typeface="Arial"/>
                <a:cs typeface="Arial"/>
                <a:sym typeface="Arial"/>
              </a:rPr>
              <a:t>     Hier, la nourriture de l’hôtel avait un goût bizarre. Aujourd’hui, on est tous malades. Même Astérix, notre chien, n’a pas d’appétit.</a:t>
            </a:r>
            <a:endParaRPr/>
          </a:p>
          <a:p>
            <a:pPr marL="1080135" marR="360045" lvl="0" indent="-720090" algn="l" rtl="0">
              <a:lnSpc>
                <a:spcPct val="90000"/>
              </a:lnSpc>
              <a:spcBef>
                <a:spcPts val="1200"/>
              </a:spcBef>
              <a:spcAft>
                <a:spcPts val="0"/>
              </a:spcAft>
              <a:buClr>
                <a:srgbClr val="222222"/>
              </a:buClr>
              <a:buSzPts val="1800"/>
              <a:buChar char="•"/>
            </a:pPr>
            <a:r>
              <a:rPr lang="en-GB" sz="1800" b="1" i="0">
                <a:solidFill>
                  <a:srgbClr val="222222"/>
                </a:solidFill>
                <a:latin typeface="Arial"/>
                <a:ea typeface="Arial"/>
                <a:cs typeface="Arial"/>
                <a:sym typeface="Arial"/>
              </a:rPr>
              <a:t>1</a:t>
            </a:r>
            <a:r>
              <a:rPr lang="en-GB" sz="1800" b="0" i="0">
                <a:solidFill>
                  <a:srgbClr val="222222"/>
                </a:solidFill>
                <a:latin typeface="Arial"/>
                <a:ea typeface="Arial"/>
                <a:cs typeface="Arial"/>
                <a:sym typeface="Arial"/>
              </a:rPr>
              <a:t>        </a:t>
            </a:r>
            <a:r>
              <a:rPr lang="en-GB" sz="1800" b="1" i="0">
                <a:solidFill>
                  <a:srgbClr val="222222"/>
                </a:solidFill>
                <a:latin typeface="Arial"/>
                <a:ea typeface="Arial"/>
                <a:cs typeface="Arial"/>
                <a:sym typeface="Arial"/>
              </a:rPr>
              <a:t>M1</a:t>
            </a:r>
            <a:r>
              <a:rPr lang="en-GB" sz="1800" b="0" i="0">
                <a:solidFill>
                  <a:srgbClr val="222222"/>
                </a:solidFill>
                <a:latin typeface="Arial"/>
                <a:ea typeface="Arial"/>
                <a:cs typeface="Arial"/>
                <a:sym typeface="Arial"/>
              </a:rPr>
              <a:t>    Impossible de mettre la main sur mon portefeuille. Je l’avais dans la poche il y a 5 minutes. On a dû me le voler en sortant du métro. A part ma carte d’identité, il n’y avait rien d’autre dedans, même pas d’argent.</a:t>
            </a:r>
            <a:endParaRPr/>
          </a:p>
          <a:p>
            <a:pPr marL="1080135" marR="360045" lvl="0" indent="-720090" algn="l" rtl="0">
              <a:lnSpc>
                <a:spcPct val="90000"/>
              </a:lnSpc>
              <a:spcBef>
                <a:spcPts val="1200"/>
              </a:spcBef>
              <a:spcAft>
                <a:spcPts val="0"/>
              </a:spcAft>
              <a:buClr>
                <a:srgbClr val="222222"/>
              </a:buClr>
              <a:buSzPts val="1800"/>
              <a:buChar char="•"/>
            </a:pPr>
            <a:r>
              <a:rPr lang="en-GB" sz="1800" b="1" i="0">
                <a:solidFill>
                  <a:srgbClr val="222222"/>
                </a:solidFill>
                <a:latin typeface="Arial"/>
                <a:ea typeface="Arial"/>
                <a:cs typeface="Arial"/>
                <a:sym typeface="Arial"/>
              </a:rPr>
              <a:t>2</a:t>
            </a:r>
            <a:r>
              <a:rPr lang="en-GB" sz="1800" b="0" i="0">
                <a:solidFill>
                  <a:srgbClr val="222222"/>
                </a:solidFill>
                <a:latin typeface="Arial"/>
                <a:ea typeface="Arial"/>
                <a:cs typeface="Arial"/>
                <a:sym typeface="Arial"/>
              </a:rPr>
              <a:t>        </a:t>
            </a:r>
            <a:r>
              <a:rPr lang="en-GB" sz="1800" b="1" i="0">
                <a:solidFill>
                  <a:srgbClr val="222222"/>
                </a:solidFill>
                <a:latin typeface="Arial"/>
                <a:ea typeface="Arial"/>
                <a:cs typeface="Arial"/>
                <a:sym typeface="Arial"/>
              </a:rPr>
              <a:t>F1</a:t>
            </a:r>
            <a:r>
              <a:rPr lang="en-GB" sz="1800" b="0" i="0">
                <a:solidFill>
                  <a:srgbClr val="222222"/>
                </a:solidFill>
                <a:latin typeface="Arial"/>
                <a:ea typeface="Arial"/>
                <a:cs typeface="Arial"/>
                <a:sym typeface="Arial"/>
              </a:rPr>
              <a:t>    Je n’ai pas pu éviter l’autre véhicule. C’était si effrayant que j’ai eu l’impression de faire une crise cardiaque. Je ne me sens toujours pas bien et j’ai encore du mal à respirer. On ne pourra pas rentrer demain. La voiture est trop endommagée pour être conduite.</a:t>
            </a:r>
            <a:endParaRPr/>
          </a:p>
          <a:p>
            <a:pPr marL="1080135" marR="360045" lvl="0" indent="-720090" algn="l" rtl="0">
              <a:lnSpc>
                <a:spcPct val="90000"/>
              </a:lnSpc>
              <a:spcBef>
                <a:spcPts val="1200"/>
              </a:spcBef>
              <a:spcAft>
                <a:spcPts val="0"/>
              </a:spcAft>
              <a:buClr>
                <a:srgbClr val="222222"/>
              </a:buClr>
              <a:buSzPts val="1800"/>
              <a:buChar char="•"/>
            </a:pPr>
            <a:r>
              <a:rPr lang="en-GB" sz="1800" b="1" i="0">
                <a:solidFill>
                  <a:srgbClr val="222222"/>
                </a:solidFill>
                <a:latin typeface="Arial"/>
                <a:ea typeface="Arial"/>
                <a:cs typeface="Arial"/>
                <a:sym typeface="Arial"/>
              </a:rPr>
              <a:t>3</a:t>
            </a:r>
            <a:r>
              <a:rPr lang="en-GB" sz="1800" b="0" i="0">
                <a:solidFill>
                  <a:srgbClr val="222222"/>
                </a:solidFill>
                <a:latin typeface="Arial"/>
                <a:ea typeface="Arial"/>
                <a:cs typeface="Arial"/>
                <a:sym typeface="Arial"/>
              </a:rPr>
              <a:t>        </a:t>
            </a:r>
            <a:r>
              <a:rPr lang="en-GB" sz="1800" b="1" i="0">
                <a:solidFill>
                  <a:srgbClr val="222222"/>
                </a:solidFill>
                <a:latin typeface="Arial"/>
                <a:ea typeface="Arial"/>
                <a:cs typeface="Arial"/>
                <a:sym typeface="Arial"/>
              </a:rPr>
              <a:t>M2</a:t>
            </a:r>
            <a:r>
              <a:rPr lang="en-GB" sz="1800" b="0" i="0">
                <a:solidFill>
                  <a:srgbClr val="222222"/>
                </a:solidFill>
                <a:latin typeface="Arial"/>
                <a:ea typeface="Arial"/>
                <a:cs typeface="Arial"/>
                <a:sym typeface="Arial"/>
              </a:rPr>
              <a:t>    Je suis triste de ne plus avoir ma bague de fiançailles. Allons voir si quelqu’un l’a retrouvée. Pas besoin de s’arrêter pour chercher un plan de ville. Je sais où c’est. J’y suis déjà allé hier.</a:t>
            </a:r>
            <a:endParaRPr/>
          </a:p>
          <a:p>
            <a:pPr marL="0" lvl="0" indent="0" algn="l" rtl="0">
              <a:lnSpc>
                <a:spcPct val="90000"/>
              </a:lnSpc>
              <a:spcBef>
                <a:spcPts val="1000"/>
              </a:spcBef>
              <a:spcAft>
                <a:spcPts val="0"/>
              </a:spcAft>
              <a:buClr>
                <a:schemeClr val="dk1"/>
              </a:buClr>
              <a:buSzPts val="2800"/>
              <a:buNone/>
            </a:pP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Shape 563"/>
        <p:cNvGrpSpPr/>
        <p:nvPr/>
      </p:nvGrpSpPr>
      <p:grpSpPr>
        <a:xfrm>
          <a:off x="0" y="0"/>
          <a:ext cx="0" cy="0"/>
          <a:chOff x="0" y="0"/>
          <a:chExt cx="0" cy="0"/>
        </a:xfrm>
      </p:grpSpPr>
      <p:sp>
        <p:nvSpPr>
          <p:cNvPr id="564" name="Google Shape;564;p70"/>
          <p:cNvSpPr txBox="1">
            <a:spLocks noGrp="1"/>
          </p:cNvSpPr>
          <p:nvPr>
            <p:ph type="title"/>
          </p:nvPr>
        </p:nvSpPr>
        <p:spPr>
          <a:xfrm>
            <a:off x="86360" y="405765"/>
            <a:ext cx="3124200" cy="732155"/>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200"/>
              <a:buFont typeface="Calibri"/>
              <a:buNone/>
            </a:pPr>
            <a:r>
              <a:rPr lang="en-GB" sz="3200" b="1" u="sng"/>
              <a:t>Advantages and disadvantages of something </a:t>
            </a:r>
            <a:endParaRPr/>
          </a:p>
        </p:txBody>
      </p:sp>
      <p:sp>
        <p:nvSpPr>
          <p:cNvPr id="565" name="Google Shape;565;p70"/>
          <p:cNvSpPr txBox="1">
            <a:spLocks noGrp="1"/>
          </p:cNvSpPr>
          <p:nvPr>
            <p:ph type="body" idx="1"/>
          </p:nvPr>
        </p:nvSpPr>
        <p:spPr>
          <a:xfrm>
            <a:off x="0" y="1581784"/>
            <a:ext cx="3474720" cy="5276215"/>
          </a:xfrm>
          <a:prstGeom prst="rect">
            <a:avLst/>
          </a:prstGeom>
          <a:noFill/>
          <a:ln>
            <a:noFill/>
          </a:ln>
        </p:spPr>
        <p:txBody>
          <a:bodyPr spcFirstLastPara="1" wrap="square" lIns="91425" tIns="45700" rIns="91425" bIns="45700" anchor="t" anchorCtr="0">
            <a:normAutofit fontScale="85000" lnSpcReduction="20000"/>
          </a:bodyPr>
          <a:lstStyle/>
          <a:p>
            <a:pPr marL="228600" lvl="0" indent="-228600" algn="l" rtl="0">
              <a:lnSpc>
                <a:spcPct val="90000"/>
              </a:lnSpc>
              <a:spcBef>
                <a:spcPts val="0"/>
              </a:spcBef>
              <a:spcAft>
                <a:spcPts val="0"/>
              </a:spcAft>
              <a:buClr>
                <a:schemeClr val="dk1"/>
              </a:buClr>
              <a:buSzPct val="100000"/>
              <a:buChar char="•"/>
            </a:pPr>
            <a:r>
              <a:rPr lang="en-GB"/>
              <a:t>Keep the context of the question in mind – don’t go too off topic</a:t>
            </a:r>
            <a:endParaRPr/>
          </a:p>
          <a:p>
            <a:pPr marL="228600" lvl="0" indent="-228600" algn="l" rtl="0">
              <a:lnSpc>
                <a:spcPct val="90000"/>
              </a:lnSpc>
              <a:spcBef>
                <a:spcPts val="1000"/>
              </a:spcBef>
              <a:spcAft>
                <a:spcPts val="0"/>
              </a:spcAft>
              <a:buClr>
                <a:schemeClr val="dk1"/>
              </a:buClr>
              <a:buSzPct val="100000"/>
              <a:buChar char="•"/>
            </a:pPr>
            <a:r>
              <a:rPr lang="en-GB"/>
              <a:t>Use your common sense </a:t>
            </a:r>
            <a:endParaRPr/>
          </a:p>
          <a:p>
            <a:pPr marL="228600" lvl="0" indent="-228600" algn="l" rtl="0">
              <a:lnSpc>
                <a:spcPct val="90000"/>
              </a:lnSpc>
              <a:spcBef>
                <a:spcPts val="1000"/>
              </a:spcBef>
              <a:spcAft>
                <a:spcPts val="0"/>
              </a:spcAft>
              <a:buClr>
                <a:schemeClr val="dk1"/>
              </a:buClr>
              <a:buSzPct val="100000"/>
              <a:buChar char="•"/>
            </a:pPr>
            <a:r>
              <a:rPr lang="en-GB"/>
              <a:t>Listen to key words and translate </a:t>
            </a:r>
            <a:endParaRPr/>
          </a:p>
          <a:p>
            <a:pPr marL="228600" lvl="0" indent="-228600" algn="l" rtl="0">
              <a:lnSpc>
                <a:spcPct val="90000"/>
              </a:lnSpc>
              <a:spcBef>
                <a:spcPts val="1000"/>
              </a:spcBef>
              <a:spcAft>
                <a:spcPts val="0"/>
              </a:spcAft>
              <a:buClr>
                <a:schemeClr val="dk1"/>
              </a:buClr>
              <a:buSzPct val="100000"/>
              <a:buChar char="•"/>
            </a:pPr>
            <a:r>
              <a:rPr lang="en-GB"/>
              <a:t>Usually one word answers or short phrases</a:t>
            </a:r>
            <a:endParaRPr/>
          </a:p>
          <a:p>
            <a:pPr marL="228600" lvl="0" indent="-228600" algn="l" rtl="0">
              <a:lnSpc>
                <a:spcPct val="90000"/>
              </a:lnSpc>
              <a:spcBef>
                <a:spcPts val="1000"/>
              </a:spcBef>
              <a:spcAft>
                <a:spcPts val="0"/>
              </a:spcAft>
              <a:buClr>
                <a:schemeClr val="dk1"/>
              </a:buClr>
              <a:buSzPct val="100000"/>
              <a:buChar char="•"/>
            </a:pPr>
            <a:r>
              <a:rPr lang="en-GB"/>
              <a:t>Be careful of distractors and tenses and negatives</a:t>
            </a:r>
            <a:endParaRPr/>
          </a:p>
          <a:p>
            <a:pPr marL="228600" lvl="0" indent="-228600" algn="l" rtl="0">
              <a:lnSpc>
                <a:spcPct val="90000"/>
              </a:lnSpc>
              <a:spcBef>
                <a:spcPts val="1000"/>
              </a:spcBef>
              <a:spcAft>
                <a:spcPts val="0"/>
              </a:spcAft>
              <a:buClr>
                <a:schemeClr val="dk1"/>
              </a:buClr>
              <a:buSzPct val="100000"/>
              <a:buChar char="•"/>
            </a:pPr>
            <a:r>
              <a:rPr lang="en-GB"/>
              <a:t>Don’t leave blank – usually worth 6 marks – have a guess, keep it on topic </a:t>
            </a:r>
            <a:endParaRPr/>
          </a:p>
        </p:txBody>
      </p:sp>
      <p:pic>
        <p:nvPicPr>
          <p:cNvPr id="566" name="Google Shape;566;p70"/>
          <p:cNvPicPr preferRelativeResize="0"/>
          <p:nvPr/>
        </p:nvPicPr>
        <p:blipFill rotWithShape="1">
          <a:blip r:embed="rId3">
            <a:alphaModFix/>
          </a:blip>
          <a:srcRect/>
          <a:stretch/>
        </p:blipFill>
        <p:spPr>
          <a:xfrm>
            <a:off x="3474721" y="1"/>
            <a:ext cx="5506722" cy="3188900"/>
          </a:xfrm>
          <a:prstGeom prst="rect">
            <a:avLst/>
          </a:prstGeom>
          <a:noFill/>
          <a:ln>
            <a:noFill/>
          </a:ln>
        </p:spPr>
      </p:pic>
      <p:pic>
        <p:nvPicPr>
          <p:cNvPr id="567" name="Google Shape;567;p70"/>
          <p:cNvPicPr preferRelativeResize="0"/>
          <p:nvPr/>
        </p:nvPicPr>
        <p:blipFill rotWithShape="1">
          <a:blip r:embed="rId4">
            <a:alphaModFix/>
          </a:blip>
          <a:srcRect/>
          <a:stretch/>
        </p:blipFill>
        <p:spPr>
          <a:xfrm>
            <a:off x="10994189" y="568642"/>
            <a:ext cx="406400" cy="406400"/>
          </a:xfrm>
          <a:prstGeom prst="rect">
            <a:avLst/>
          </a:prstGeom>
          <a:noFill/>
          <a:ln>
            <a:noFill/>
          </a:ln>
        </p:spPr>
      </p:pic>
      <p:pic>
        <p:nvPicPr>
          <p:cNvPr id="568" name="Google Shape;568;p70"/>
          <p:cNvPicPr preferRelativeResize="0"/>
          <p:nvPr/>
        </p:nvPicPr>
        <p:blipFill rotWithShape="1">
          <a:blip r:embed="rId5">
            <a:alphaModFix/>
          </a:blip>
          <a:srcRect/>
          <a:stretch/>
        </p:blipFill>
        <p:spPr>
          <a:xfrm>
            <a:off x="6616285" y="2695074"/>
            <a:ext cx="5575715" cy="416292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67"/>
                                        </p:tgtEl>
                                        <p:attrNameLst>
                                          <p:attrName>style.visibility</p:attrName>
                                        </p:attrNameLst>
                                      </p:cBhvr>
                                      <p:to>
                                        <p:strVal val="visible"/>
                                      </p:to>
                                    </p:set>
                                    <p:animEffect transition="in" filter="fade">
                                      <p:cBhvr>
                                        <p:cTn id="7" dur="5000"/>
                                        <p:tgtEl>
                                          <p:spTgt spid="5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Shape 572"/>
        <p:cNvGrpSpPr/>
        <p:nvPr/>
      </p:nvGrpSpPr>
      <p:grpSpPr>
        <a:xfrm>
          <a:off x="0" y="0"/>
          <a:ext cx="0" cy="0"/>
          <a:chOff x="0" y="0"/>
          <a:chExt cx="0" cy="0"/>
        </a:xfrm>
      </p:grpSpPr>
      <p:sp>
        <p:nvSpPr>
          <p:cNvPr id="573" name="Google Shape;573;p7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endParaRPr/>
          </a:p>
        </p:txBody>
      </p:sp>
      <p:sp>
        <p:nvSpPr>
          <p:cNvPr id="574" name="Google Shape;574;p7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1080135" marR="360045" lvl="0" indent="-720090" algn="l" rtl="0">
              <a:lnSpc>
                <a:spcPct val="90000"/>
              </a:lnSpc>
              <a:spcBef>
                <a:spcPts val="0"/>
              </a:spcBef>
              <a:spcAft>
                <a:spcPts val="0"/>
              </a:spcAft>
              <a:buClr>
                <a:srgbClr val="222222"/>
              </a:buClr>
              <a:buSzPts val="1800"/>
              <a:buChar char="•"/>
            </a:pPr>
            <a:r>
              <a:rPr lang="en-GB" sz="1800" b="1" i="0">
                <a:solidFill>
                  <a:srgbClr val="222222"/>
                </a:solidFill>
                <a:latin typeface="Arial"/>
                <a:ea typeface="Arial"/>
                <a:cs typeface="Arial"/>
                <a:sym typeface="Arial"/>
              </a:rPr>
              <a:t>1</a:t>
            </a:r>
            <a:r>
              <a:rPr lang="en-GB" sz="1800" b="0" i="0">
                <a:solidFill>
                  <a:srgbClr val="222222"/>
                </a:solidFill>
                <a:latin typeface="Arial"/>
                <a:ea typeface="Arial"/>
                <a:cs typeface="Arial"/>
                <a:sym typeface="Arial"/>
              </a:rPr>
              <a:t>        </a:t>
            </a:r>
            <a:r>
              <a:rPr lang="en-GB" sz="1800" b="1" i="0">
                <a:solidFill>
                  <a:srgbClr val="222222"/>
                </a:solidFill>
                <a:latin typeface="Arial"/>
                <a:ea typeface="Arial"/>
                <a:cs typeface="Arial"/>
                <a:sym typeface="Arial"/>
              </a:rPr>
              <a:t>M1</a:t>
            </a:r>
            <a:r>
              <a:rPr lang="en-GB" sz="1800" b="0" i="0">
                <a:solidFill>
                  <a:srgbClr val="222222"/>
                </a:solidFill>
                <a:latin typeface="Arial"/>
                <a:ea typeface="Arial"/>
                <a:cs typeface="Arial"/>
                <a:sym typeface="Arial"/>
              </a:rPr>
              <a:t>   Tous les profs ont remarqué que l’intérêt des élèves pour leur travail scolaire a augmenté. Le plus dur c’est de les empêcher de toujours se connecter à des jeux en ligne.</a:t>
            </a:r>
            <a:endParaRPr/>
          </a:p>
          <a:p>
            <a:pPr marL="1080135" marR="360045" lvl="0" indent="-720090" algn="l" rtl="0">
              <a:lnSpc>
                <a:spcPct val="90000"/>
              </a:lnSpc>
              <a:spcBef>
                <a:spcPts val="1200"/>
              </a:spcBef>
              <a:spcAft>
                <a:spcPts val="0"/>
              </a:spcAft>
              <a:buClr>
                <a:srgbClr val="222222"/>
              </a:buClr>
              <a:buSzPts val="1800"/>
              <a:buChar char="•"/>
            </a:pPr>
            <a:r>
              <a:rPr lang="en-GB" sz="1800" b="1" i="0">
                <a:solidFill>
                  <a:srgbClr val="222222"/>
                </a:solidFill>
                <a:latin typeface="Arial"/>
                <a:ea typeface="Arial"/>
                <a:cs typeface="Arial"/>
                <a:sym typeface="Arial"/>
              </a:rPr>
              <a:t>2</a:t>
            </a:r>
            <a:r>
              <a:rPr lang="en-GB" sz="1800" b="0" i="0">
                <a:solidFill>
                  <a:srgbClr val="222222"/>
                </a:solidFill>
                <a:latin typeface="Arial"/>
                <a:ea typeface="Arial"/>
                <a:cs typeface="Arial"/>
                <a:sym typeface="Arial"/>
              </a:rPr>
              <a:t>        </a:t>
            </a:r>
            <a:r>
              <a:rPr lang="en-GB" sz="1800" b="1" i="0">
                <a:solidFill>
                  <a:srgbClr val="222222"/>
                </a:solidFill>
                <a:latin typeface="Arial"/>
                <a:ea typeface="Arial"/>
                <a:cs typeface="Arial"/>
                <a:sym typeface="Arial"/>
              </a:rPr>
              <a:t>F1</a:t>
            </a:r>
            <a:r>
              <a:rPr lang="en-GB" sz="1800" b="0" i="0">
                <a:solidFill>
                  <a:srgbClr val="222222"/>
                </a:solidFill>
                <a:latin typeface="Arial"/>
                <a:ea typeface="Arial"/>
                <a:cs typeface="Arial"/>
                <a:sym typeface="Arial"/>
              </a:rPr>
              <a:t>    Les cartes en ligne, c’est bien si on ne veut rien avoir à dépenser. Pourtant, ça me fait plus plaisir de recevoir une vraie carte. Je sais tout de suite que la personne a vraiment pris le temps de penser à moi.</a:t>
            </a:r>
            <a:endParaRPr/>
          </a:p>
          <a:p>
            <a:pPr marL="1080135" marR="360045" lvl="0" indent="-720090" algn="l" rtl="0">
              <a:lnSpc>
                <a:spcPct val="90000"/>
              </a:lnSpc>
              <a:spcBef>
                <a:spcPts val="1200"/>
              </a:spcBef>
              <a:spcAft>
                <a:spcPts val="0"/>
              </a:spcAft>
              <a:buClr>
                <a:srgbClr val="222222"/>
              </a:buClr>
              <a:buSzPts val="1800"/>
              <a:buChar char="•"/>
            </a:pPr>
            <a:r>
              <a:rPr lang="en-GB" sz="1800" b="1" i="0">
                <a:solidFill>
                  <a:srgbClr val="222222"/>
                </a:solidFill>
                <a:latin typeface="Arial"/>
                <a:ea typeface="Arial"/>
                <a:cs typeface="Arial"/>
                <a:sym typeface="Arial"/>
              </a:rPr>
              <a:t>3</a:t>
            </a:r>
            <a:r>
              <a:rPr lang="en-GB" sz="1800" b="0" i="0">
                <a:solidFill>
                  <a:srgbClr val="222222"/>
                </a:solidFill>
                <a:latin typeface="Arial"/>
                <a:ea typeface="Arial"/>
                <a:cs typeface="Arial"/>
                <a:sym typeface="Arial"/>
              </a:rPr>
              <a:t>        </a:t>
            </a:r>
            <a:r>
              <a:rPr lang="en-GB" sz="1800" b="1" i="0">
                <a:solidFill>
                  <a:srgbClr val="222222"/>
                </a:solidFill>
                <a:latin typeface="Arial"/>
                <a:ea typeface="Arial"/>
                <a:cs typeface="Arial"/>
                <a:sym typeface="Arial"/>
              </a:rPr>
              <a:t>M2</a:t>
            </a:r>
            <a:r>
              <a:rPr lang="en-GB" sz="1800" b="0" i="0">
                <a:solidFill>
                  <a:srgbClr val="222222"/>
                </a:solidFill>
                <a:latin typeface="Arial"/>
                <a:ea typeface="Arial"/>
                <a:cs typeface="Arial"/>
                <a:sym typeface="Arial"/>
              </a:rPr>
              <a:t>    Combien de jeunes perdent des heures entières à essayer de prendre le selfie parfait ? Beaucoup trop ! Seul avantage: ceux des vedettes montrent souvent qu’une fille peut être belle sans maquillage.</a:t>
            </a:r>
            <a:endParaRPr/>
          </a:p>
          <a:p>
            <a:pPr marL="0" lvl="0" indent="0" algn="l" rtl="0">
              <a:lnSpc>
                <a:spcPct val="90000"/>
              </a:lnSpc>
              <a:spcBef>
                <a:spcPts val="1000"/>
              </a:spcBef>
              <a:spcAft>
                <a:spcPts val="0"/>
              </a:spcAft>
              <a:buClr>
                <a:schemeClr val="dk1"/>
              </a:buClr>
              <a:buSzPts val="2800"/>
              <a:buNone/>
            </a:pP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Shape 376"/>
        <p:cNvGrpSpPr/>
        <p:nvPr/>
      </p:nvGrpSpPr>
      <p:grpSpPr>
        <a:xfrm>
          <a:off x="0" y="0"/>
          <a:ext cx="0" cy="0"/>
          <a:chOff x="0" y="0"/>
          <a:chExt cx="0" cy="0"/>
        </a:xfrm>
      </p:grpSpPr>
      <p:sp>
        <p:nvSpPr>
          <p:cNvPr id="377" name="Google Shape;377;p45"/>
          <p:cNvSpPr txBox="1">
            <a:spLocks noGrp="1"/>
          </p:cNvSpPr>
          <p:nvPr>
            <p:ph type="title"/>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lt1"/>
              </a:buClr>
              <a:buSzPts val="2800"/>
              <a:buFont typeface="Calibri"/>
              <a:buNone/>
            </a:pPr>
            <a:r>
              <a:rPr lang="en-GB"/>
              <a:t>412777809</a:t>
            </a:r>
            <a:endParaRPr/>
          </a:p>
        </p:txBody>
      </p:sp>
      <p:sp>
        <p:nvSpPr>
          <p:cNvPr id="378" name="Google Shape;378;p45"/>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840"/>
              <a:buNone/>
            </a:pPr>
            <a:endParaRPr/>
          </a:p>
        </p:txBody>
      </p:sp>
      <p:sp>
        <p:nvSpPr>
          <p:cNvPr id="379" name="Google Shape;379;p45"/>
          <p:cNvSpPr/>
          <p:nvPr/>
        </p:nvSpPr>
        <p:spPr>
          <a:xfrm>
            <a:off x="8958468" y="1813518"/>
            <a:ext cx="3233532" cy="1890465"/>
          </a:xfrm>
          <a:prstGeom prst="rect">
            <a:avLst/>
          </a:prstGeom>
          <a:solidFill>
            <a:srgbClr val="FFFF00"/>
          </a:solidFill>
          <a:ln w="40000" cap="flat" cmpd="sng">
            <a:solidFill>
              <a:srgbClr val="380E2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600"/>
              <a:buFont typeface="Calibri"/>
              <a:buNone/>
            </a:pPr>
            <a:r>
              <a:rPr lang="en-GB" sz="3600" b="0" i="0" u="none" strike="noStrike" cap="none">
                <a:solidFill>
                  <a:srgbClr val="000000"/>
                </a:solidFill>
                <a:latin typeface="Calibri"/>
                <a:ea typeface="Calibri"/>
                <a:cs typeface="Calibri"/>
                <a:sym typeface="Calibri"/>
              </a:rPr>
              <a:t>Present tense progress check</a:t>
            </a:r>
            <a:endParaRPr/>
          </a:p>
        </p:txBody>
      </p:sp>
      <p:sp>
        <p:nvSpPr>
          <p:cNvPr id="380" name="Google Shape;380;p45"/>
          <p:cNvSpPr/>
          <p:nvPr/>
        </p:nvSpPr>
        <p:spPr>
          <a:xfrm>
            <a:off x="0" y="808382"/>
            <a:ext cx="8812696" cy="6049617"/>
          </a:xfrm>
          <a:prstGeom prst="rect">
            <a:avLst/>
          </a:prstGeom>
          <a:solidFill>
            <a:schemeClr val="lt1"/>
          </a:solidFill>
          <a:ln w="40000"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800"/>
              <a:buFont typeface="Calibri"/>
              <a:buNone/>
            </a:pPr>
            <a:r>
              <a:rPr lang="en-GB" sz="2800" b="1" i="0" u="sng" strike="noStrike" cap="none">
                <a:solidFill>
                  <a:srgbClr val="000000"/>
                </a:solidFill>
                <a:latin typeface="Calibri"/>
                <a:ea typeface="Calibri"/>
                <a:cs typeface="Calibri"/>
                <a:sym typeface="Calibri"/>
              </a:rPr>
              <a:t>Traduisez:</a:t>
            </a:r>
            <a:endParaRPr/>
          </a:p>
          <a:p>
            <a:pPr marL="0" marR="0" lvl="0" indent="0" algn="l" rtl="0">
              <a:lnSpc>
                <a:spcPct val="100000"/>
              </a:lnSpc>
              <a:spcBef>
                <a:spcPts val="0"/>
              </a:spcBef>
              <a:spcAft>
                <a:spcPts val="0"/>
              </a:spcAft>
              <a:buClr>
                <a:schemeClr val="dk1"/>
              </a:buClr>
              <a:buSzPts val="2400"/>
              <a:buFont typeface="Calibri"/>
              <a:buNone/>
            </a:pPr>
            <a:endParaRPr sz="2400" b="0" i="0" u="none" strike="noStrike" cap="none">
              <a:solidFill>
                <a:srgbClr val="000000"/>
              </a:solidFill>
              <a:latin typeface="Calibri"/>
              <a:ea typeface="Calibri"/>
              <a:cs typeface="Calibri"/>
              <a:sym typeface="Calibri"/>
            </a:endParaRPr>
          </a:p>
          <a:p>
            <a:pPr marL="342900" marR="0" lvl="0" indent="-342900" algn="l" rtl="0">
              <a:lnSpc>
                <a:spcPct val="100000"/>
              </a:lnSpc>
              <a:spcBef>
                <a:spcPts val="0"/>
              </a:spcBef>
              <a:spcAft>
                <a:spcPts val="0"/>
              </a:spcAft>
              <a:buClr>
                <a:srgbClr val="000000"/>
              </a:buClr>
              <a:buSzPts val="2400"/>
              <a:buFont typeface="Calibri"/>
              <a:buAutoNum type="arabicPeriod"/>
            </a:pPr>
            <a:r>
              <a:rPr lang="en-GB" sz="2400" b="0" i="0" u="none" strike="noStrike" cap="none">
                <a:solidFill>
                  <a:srgbClr val="000000"/>
                </a:solidFill>
                <a:latin typeface="Calibri"/>
                <a:ea typeface="Calibri"/>
                <a:cs typeface="Calibri"/>
                <a:sym typeface="Calibri"/>
              </a:rPr>
              <a:t>Normally I go swimming every weekend</a:t>
            </a:r>
            <a:endParaRPr/>
          </a:p>
          <a:p>
            <a:pPr marL="0" marR="0" lvl="0" indent="0" algn="l" rtl="0">
              <a:lnSpc>
                <a:spcPct val="100000"/>
              </a:lnSpc>
              <a:spcBef>
                <a:spcPts val="0"/>
              </a:spcBef>
              <a:spcAft>
                <a:spcPts val="0"/>
              </a:spcAft>
              <a:buClr>
                <a:srgbClr val="000000"/>
              </a:buClr>
              <a:buSzPts val="2400"/>
              <a:buFont typeface="Calibri"/>
              <a:buNone/>
            </a:pPr>
            <a:r>
              <a:rPr lang="en-GB" sz="2400" b="0" i="0" u="none" strike="noStrike" cap="none">
                <a:solidFill>
                  <a:srgbClr val="000000"/>
                </a:solidFill>
                <a:latin typeface="Calibri"/>
                <a:ea typeface="Calibri"/>
                <a:cs typeface="Calibri"/>
                <a:sym typeface="Calibri"/>
              </a:rPr>
              <a:t>_____________________________________________</a:t>
            </a:r>
            <a:endParaRPr/>
          </a:p>
          <a:p>
            <a:pPr marL="0" marR="0" lvl="0" indent="0" algn="l" rtl="0">
              <a:lnSpc>
                <a:spcPct val="100000"/>
              </a:lnSpc>
              <a:spcBef>
                <a:spcPts val="0"/>
              </a:spcBef>
              <a:spcAft>
                <a:spcPts val="0"/>
              </a:spcAft>
              <a:buClr>
                <a:srgbClr val="000000"/>
              </a:buClr>
              <a:buSzPts val="2400"/>
              <a:buFont typeface="Calibri"/>
              <a:buNone/>
            </a:pPr>
            <a:r>
              <a:rPr lang="en-GB" sz="2400" b="0" i="0" u="none" strike="noStrike" cap="none">
                <a:solidFill>
                  <a:srgbClr val="000000"/>
                </a:solidFill>
                <a:latin typeface="Calibri"/>
                <a:ea typeface="Calibri"/>
                <a:cs typeface="Calibri"/>
                <a:sym typeface="Calibri"/>
              </a:rPr>
              <a:t>2. From time to time I go to the shopping centre I like it a lot because it is quite fun. </a:t>
            </a:r>
            <a:endParaRPr/>
          </a:p>
          <a:p>
            <a:pPr marL="0" marR="0" lvl="0" indent="0" algn="l" rtl="0">
              <a:lnSpc>
                <a:spcPct val="100000"/>
              </a:lnSpc>
              <a:spcBef>
                <a:spcPts val="0"/>
              </a:spcBef>
              <a:spcAft>
                <a:spcPts val="0"/>
              </a:spcAft>
              <a:buClr>
                <a:srgbClr val="000000"/>
              </a:buClr>
              <a:buSzPts val="2400"/>
              <a:buFont typeface="Calibri"/>
              <a:buNone/>
            </a:pPr>
            <a:r>
              <a:rPr lang="en-GB" sz="2400" b="0" i="0" u="none" strike="noStrike" cap="none">
                <a:solidFill>
                  <a:srgbClr val="000000"/>
                </a:solidFill>
                <a:latin typeface="Calibri"/>
                <a:ea typeface="Calibri"/>
                <a:cs typeface="Calibri"/>
                <a:sym typeface="Calibri"/>
              </a:rPr>
              <a:t>______________________________________________</a:t>
            </a:r>
            <a:endParaRPr/>
          </a:p>
          <a:p>
            <a:pPr marL="0" marR="0" lvl="0" indent="0" algn="l" rtl="0">
              <a:lnSpc>
                <a:spcPct val="100000"/>
              </a:lnSpc>
              <a:spcBef>
                <a:spcPts val="0"/>
              </a:spcBef>
              <a:spcAft>
                <a:spcPts val="0"/>
              </a:spcAft>
              <a:buClr>
                <a:srgbClr val="000000"/>
              </a:buClr>
              <a:buSzPts val="2400"/>
              <a:buFont typeface="Calibri"/>
              <a:buNone/>
            </a:pPr>
            <a:r>
              <a:rPr lang="en-GB" sz="2400" b="0" i="0" u="none" strike="noStrike" cap="none">
                <a:solidFill>
                  <a:srgbClr val="000000"/>
                </a:solidFill>
                <a:latin typeface="Calibri"/>
                <a:ea typeface="Calibri"/>
                <a:cs typeface="Calibri"/>
                <a:sym typeface="Calibri"/>
              </a:rPr>
              <a:t>______________________________________________</a:t>
            </a:r>
            <a:endParaRPr/>
          </a:p>
          <a:p>
            <a:pPr marL="0" marR="0" lvl="0" indent="0" algn="l" rtl="0">
              <a:lnSpc>
                <a:spcPct val="100000"/>
              </a:lnSpc>
              <a:spcBef>
                <a:spcPts val="0"/>
              </a:spcBef>
              <a:spcAft>
                <a:spcPts val="0"/>
              </a:spcAft>
              <a:buClr>
                <a:srgbClr val="000000"/>
              </a:buClr>
              <a:buSzPts val="2400"/>
              <a:buFont typeface="Calibri"/>
              <a:buNone/>
            </a:pPr>
            <a:r>
              <a:rPr lang="en-GB" sz="2400" b="0" i="0" u="none" strike="noStrike" cap="none">
                <a:solidFill>
                  <a:srgbClr val="000000"/>
                </a:solidFill>
                <a:latin typeface="Calibri"/>
                <a:ea typeface="Calibri"/>
                <a:cs typeface="Calibri"/>
                <a:sym typeface="Calibri"/>
              </a:rPr>
              <a:t>3. At school we study a lot of subjects, what I like the most is French. </a:t>
            </a:r>
            <a:endParaRPr/>
          </a:p>
          <a:p>
            <a:pPr marL="0" marR="0" lvl="0" indent="0" algn="l" rtl="0">
              <a:lnSpc>
                <a:spcPct val="100000"/>
              </a:lnSpc>
              <a:spcBef>
                <a:spcPts val="0"/>
              </a:spcBef>
              <a:spcAft>
                <a:spcPts val="0"/>
              </a:spcAft>
              <a:buClr>
                <a:srgbClr val="000000"/>
              </a:buClr>
              <a:buSzPts val="2400"/>
              <a:buFont typeface="Calibri"/>
              <a:buNone/>
            </a:pPr>
            <a:r>
              <a:rPr lang="en-GB" sz="2400" b="0" i="0" u="none" strike="noStrike" cap="none">
                <a:solidFill>
                  <a:srgbClr val="000000"/>
                </a:solidFill>
                <a:latin typeface="Calibri"/>
                <a:ea typeface="Calibri"/>
                <a:cs typeface="Calibri"/>
                <a:sym typeface="Calibri"/>
              </a:rPr>
              <a:t>______________________________________________</a:t>
            </a:r>
            <a:endParaRPr/>
          </a:p>
          <a:p>
            <a:pPr marL="0" marR="0" lvl="0" indent="0" algn="l" rtl="0">
              <a:lnSpc>
                <a:spcPct val="100000"/>
              </a:lnSpc>
              <a:spcBef>
                <a:spcPts val="0"/>
              </a:spcBef>
              <a:spcAft>
                <a:spcPts val="0"/>
              </a:spcAft>
              <a:buClr>
                <a:srgbClr val="000000"/>
              </a:buClr>
              <a:buSzPts val="2400"/>
              <a:buFont typeface="Calibri"/>
              <a:buNone/>
            </a:pPr>
            <a:r>
              <a:rPr lang="en-GB" sz="2400" b="0" i="0" u="none" strike="noStrike" cap="none">
                <a:solidFill>
                  <a:srgbClr val="000000"/>
                </a:solidFill>
                <a:latin typeface="Calibri"/>
                <a:ea typeface="Calibri"/>
                <a:cs typeface="Calibri"/>
                <a:sym typeface="Calibri"/>
              </a:rPr>
              <a:t>4. Sometimes I visit the zoo with my brother and we look at all of the animals, however</a:t>
            </a:r>
            <a:r>
              <a:rPr lang="en-GB" sz="2400">
                <a:solidFill>
                  <a:srgbClr val="000000"/>
                </a:solidFill>
                <a:latin typeface="Calibri"/>
                <a:ea typeface="Calibri"/>
                <a:cs typeface="Calibri"/>
                <a:sym typeface="Calibri"/>
              </a:rPr>
              <a:t> I don’t think that it is clean. </a:t>
            </a:r>
            <a:endParaRPr sz="24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Calibri"/>
              <a:buNone/>
            </a:pPr>
            <a:r>
              <a:rPr lang="en-GB" sz="2400" b="0" i="0" u="none" strike="noStrike" cap="none">
                <a:solidFill>
                  <a:srgbClr val="000000"/>
                </a:solidFill>
                <a:latin typeface="Calibri"/>
                <a:ea typeface="Calibri"/>
                <a:cs typeface="Calibri"/>
                <a:sym typeface="Calibri"/>
              </a:rPr>
              <a:t>________________________________________________________________________________________________________________</a:t>
            </a:r>
            <a:endParaRPr/>
          </a:p>
          <a:p>
            <a:pPr marL="0" marR="0" lvl="0" indent="0" algn="l" rtl="0">
              <a:lnSpc>
                <a:spcPct val="100000"/>
              </a:lnSpc>
              <a:spcBef>
                <a:spcPts val="0"/>
              </a:spcBef>
              <a:spcAft>
                <a:spcPts val="0"/>
              </a:spcAft>
              <a:buClr>
                <a:srgbClr val="000000"/>
              </a:buClr>
              <a:buSzPts val="2400"/>
              <a:buFont typeface="Calibri"/>
              <a:buNone/>
            </a:pPr>
            <a:r>
              <a:rPr lang="en-GB" sz="2400" b="0" i="0" u="none" strike="noStrike" cap="none">
                <a:solidFill>
                  <a:srgbClr val="000000"/>
                </a:solidFill>
                <a:latin typeface="Calibri"/>
                <a:ea typeface="Calibri"/>
                <a:cs typeface="Calibri"/>
                <a:sym typeface="Calibri"/>
              </a:rPr>
              <a:t> </a:t>
            </a:r>
            <a:endParaRPr/>
          </a:p>
          <a:p>
            <a:pPr marL="342900" marR="0" lvl="0" indent="-228600" algn="ctr"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Shape 578"/>
        <p:cNvGrpSpPr/>
        <p:nvPr/>
      </p:nvGrpSpPr>
      <p:grpSpPr>
        <a:xfrm>
          <a:off x="0" y="0"/>
          <a:ext cx="0" cy="0"/>
          <a:chOff x="0" y="0"/>
          <a:chExt cx="0" cy="0"/>
        </a:xfrm>
      </p:grpSpPr>
      <p:sp>
        <p:nvSpPr>
          <p:cNvPr id="579" name="Google Shape;579;p7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GB"/>
              <a:t>Higher reading questions – exam skills </a:t>
            </a:r>
            <a:endParaRPr/>
          </a:p>
        </p:txBody>
      </p:sp>
      <p:sp>
        <p:nvSpPr>
          <p:cNvPr id="580" name="Google Shape;580;p7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dk1"/>
              </a:buClr>
              <a:buSzPts val="2800"/>
              <a:buNone/>
            </a:pPr>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Shape 584"/>
        <p:cNvGrpSpPr/>
        <p:nvPr/>
      </p:nvGrpSpPr>
      <p:grpSpPr>
        <a:xfrm>
          <a:off x="0" y="0"/>
          <a:ext cx="0" cy="0"/>
          <a:chOff x="0" y="0"/>
          <a:chExt cx="0" cy="0"/>
        </a:xfrm>
      </p:grpSpPr>
      <p:sp>
        <p:nvSpPr>
          <p:cNvPr id="585" name="Google Shape;585;p73"/>
          <p:cNvSpPr txBox="1">
            <a:spLocks noGrp="1"/>
          </p:cNvSpPr>
          <p:nvPr>
            <p:ph type="title"/>
          </p:nvPr>
        </p:nvSpPr>
        <p:spPr>
          <a:xfrm>
            <a:off x="177800" y="161925"/>
            <a:ext cx="4353560" cy="77279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GB" b="1" u="sng"/>
              <a:t>T, F, NM </a:t>
            </a:r>
            <a:endParaRPr/>
          </a:p>
        </p:txBody>
      </p:sp>
      <p:sp>
        <p:nvSpPr>
          <p:cNvPr id="586" name="Google Shape;586;p73"/>
          <p:cNvSpPr txBox="1">
            <a:spLocks noGrp="1"/>
          </p:cNvSpPr>
          <p:nvPr>
            <p:ph type="body" idx="1"/>
          </p:nvPr>
        </p:nvSpPr>
        <p:spPr>
          <a:xfrm>
            <a:off x="2317350" y="4821"/>
            <a:ext cx="9874650" cy="1630939"/>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GB"/>
              <a:t>There isn’t a pattern</a:t>
            </a:r>
            <a:endParaRPr/>
          </a:p>
          <a:p>
            <a:pPr marL="228600" lvl="0" indent="-228600" algn="l" rtl="0">
              <a:lnSpc>
                <a:spcPct val="90000"/>
              </a:lnSpc>
              <a:spcBef>
                <a:spcPts val="1000"/>
              </a:spcBef>
              <a:spcAft>
                <a:spcPts val="0"/>
              </a:spcAft>
              <a:buClr>
                <a:schemeClr val="dk1"/>
              </a:buClr>
              <a:buSzPts val="2800"/>
              <a:buChar char="•"/>
            </a:pPr>
            <a:r>
              <a:rPr lang="en-GB"/>
              <a:t>Locate the question in the text, read around the answer and double check that it is not being contradicted. </a:t>
            </a:r>
            <a:endParaRPr/>
          </a:p>
        </p:txBody>
      </p:sp>
      <p:pic>
        <p:nvPicPr>
          <p:cNvPr id="587" name="Google Shape;587;p73"/>
          <p:cNvPicPr preferRelativeResize="0"/>
          <p:nvPr/>
        </p:nvPicPr>
        <p:blipFill rotWithShape="1">
          <a:blip r:embed="rId3">
            <a:alphaModFix/>
          </a:blip>
          <a:srcRect/>
          <a:stretch/>
        </p:blipFill>
        <p:spPr>
          <a:xfrm>
            <a:off x="0" y="2058729"/>
            <a:ext cx="5914517" cy="4637346"/>
          </a:xfrm>
          <a:prstGeom prst="rect">
            <a:avLst/>
          </a:prstGeom>
          <a:noFill/>
          <a:ln>
            <a:noFill/>
          </a:ln>
        </p:spPr>
      </p:pic>
      <p:pic>
        <p:nvPicPr>
          <p:cNvPr id="588" name="Google Shape;588;p73"/>
          <p:cNvPicPr preferRelativeResize="0"/>
          <p:nvPr/>
        </p:nvPicPr>
        <p:blipFill rotWithShape="1">
          <a:blip r:embed="rId4">
            <a:alphaModFix/>
          </a:blip>
          <a:srcRect/>
          <a:stretch/>
        </p:blipFill>
        <p:spPr>
          <a:xfrm>
            <a:off x="5524227" y="2693470"/>
            <a:ext cx="6491379" cy="4028064"/>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Shape 592"/>
        <p:cNvGrpSpPr/>
        <p:nvPr/>
      </p:nvGrpSpPr>
      <p:grpSpPr>
        <a:xfrm>
          <a:off x="0" y="0"/>
          <a:ext cx="0" cy="0"/>
          <a:chOff x="0" y="0"/>
          <a:chExt cx="0" cy="0"/>
        </a:xfrm>
      </p:grpSpPr>
      <p:sp>
        <p:nvSpPr>
          <p:cNvPr id="593" name="Google Shape;593;p74"/>
          <p:cNvSpPr txBox="1">
            <a:spLocks noGrp="1"/>
          </p:cNvSpPr>
          <p:nvPr>
            <p:ph type="title"/>
          </p:nvPr>
        </p:nvSpPr>
        <p:spPr>
          <a:xfrm>
            <a:off x="180474" y="156577"/>
            <a:ext cx="7054516" cy="412917"/>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100000"/>
              <a:buFont typeface="Calibri"/>
              <a:buNone/>
            </a:pPr>
            <a:r>
              <a:rPr lang="en-GB" b="1" u="sng"/>
              <a:t>Literary text + missing word</a:t>
            </a:r>
            <a:endParaRPr/>
          </a:p>
        </p:txBody>
      </p:sp>
      <p:sp>
        <p:nvSpPr>
          <p:cNvPr id="594" name="Google Shape;594;p74"/>
          <p:cNvSpPr txBox="1">
            <a:spLocks noGrp="1"/>
          </p:cNvSpPr>
          <p:nvPr>
            <p:ph type="body" idx="1"/>
          </p:nvPr>
        </p:nvSpPr>
        <p:spPr>
          <a:xfrm>
            <a:off x="180474" y="847056"/>
            <a:ext cx="3461084" cy="4254333"/>
          </a:xfrm>
          <a:prstGeom prst="rect">
            <a:avLst/>
          </a:prstGeom>
          <a:noFill/>
          <a:ln>
            <a:noFill/>
          </a:ln>
        </p:spPr>
        <p:txBody>
          <a:bodyPr spcFirstLastPara="1" wrap="square" lIns="91425" tIns="45700" rIns="91425" bIns="45700" anchor="t" anchorCtr="0">
            <a:normAutofit lnSpcReduction="10000"/>
          </a:bodyPr>
          <a:lstStyle/>
          <a:p>
            <a:pPr marL="228600" lvl="0" indent="-228600" algn="l" rtl="0">
              <a:lnSpc>
                <a:spcPct val="90000"/>
              </a:lnSpc>
              <a:spcBef>
                <a:spcPts val="0"/>
              </a:spcBef>
              <a:spcAft>
                <a:spcPts val="0"/>
              </a:spcAft>
              <a:buClr>
                <a:schemeClr val="dk1"/>
              </a:buClr>
              <a:buSzPts val="2800"/>
              <a:buChar char="•"/>
            </a:pPr>
            <a:r>
              <a:rPr lang="en-GB"/>
              <a:t>First translate the possible answers</a:t>
            </a:r>
            <a:endParaRPr/>
          </a:p>
          <a:p>
            <a:pPr marL="228600" lvl="0" indent="-228600" algn="l" rtl="0">
              <a:lnSpc>
                <a:spcPct val="90000"/>
              </a:lnSpc>
              <a:spcBef>
                <a:spcPts val="1000"/>
              </a:spcBef>
              <a:spcAft>
                <a:spcPts val="0"/>
              </a:spcAft>
              <a:buClr>
                <a:schemeClr val="dk1"/>
              </a:buClr>
              <a:buSzPts val="2800"/>
              <a:buChar char="•"/>
            </a:pPr>
            <a:r>
              <a:rPr lang="en-GB"/>
              <a:t>Work out what the answers are – nouns / adjectives / verbs / intensifiers</a:t>
            </a:r>
            <a:endParaRPr/>
          </a:p>
          <a:p>
            <a:pPr marL="228600" lvl="0" indent="-228600" algn="l" rtl="0">
              <a:lnSpc>
                <a:spcPct val="90000"/>
              </a:lnSpc>
              <a:spcBef>
                <a:spcPts val="1000"/>
              </a:spcBef>
              <a:spcAft>
                <a:spcPts val="0"/>
              </a:spcAft>
              <a:buClr>
                <a:schemeClr val="dk1"/>
              </a:buClr>
              <a:buSzPts val="2800"/>
              <a:buChar char="•"/>
            </a:pPr>
            <a:r>
              <a:rPr lang="en-GB"/>
              <a:t>Plural or singular</a:t>
            </a:r>
            <a:endParaRPr/>
          </a:p>
          <a:p>
            <a:pPr marL="228600" lvl="0" indent="-228600" algn="l" rtl="0">
              <a:lnSpc>
                <a:spcPct val="90000"/>
              </a:lnSpc>
              <a:spcBef>
                <a:spcPts val="1000"/>
              </a:spcBef>
              <a:spcAft>
                <a:spcPts val="0"/>
              </a:spcAft>
              <a:buClr>
                <a:schemeClr val="dk1"/>
              </a:buClr>
              <a:buSzPts val="2800"/>
              <a:buChar char="•"/>
            </a:pPr>
            <a:r>
              <a:rPr lang="en-GB"/>
              <a:t>Look at the word infront of each possible answer </a:t>
            </a:r>
            <a:endParaRPr/>
          </a:p>
        </p:txBody>
      </p:sp>
      <p:pic>
        <p:nvPicPr>
          <p:cNvPr id="595" name="Google Shape;595;p74"/>
          <p:cNvPicPr preferRelativeResize="0"/>
          <p:nvPr/>
        </p:nvPicPr>
        <p:blipFill rotWithShape="1">
          <a:blip r:embed="rId3">
            <a:alphaModFix/>
          </a:blip>
          <a:srcRect/>
          <a:stretch/>
        </p:blipFill>
        <p:spPr>
          <a:xfrm>
            <a:off x="3370847" y="669648"/>
            <a:ext cx="6190247" cy="4609147"/>
          </a:xfrm>
          <a:prstGeom prst="rect">
            <a:avLst/>
          </a:prstGeom>
          <a:noFill/>
          <a:ln>
            <a:noFill/>
          </a:ln>
        </p:spPr>
      </p:pic>
      <p:pic>
        <p:nvPicPr>
          <p:cNvPr id="596" name="Google Shape;596;p74"/>
          <p:cNvPicPr preferRelativeResize="0"/>
          <p:nvPr/>
        </p:nvPicPr>
        <p:blipFill rotWithShape="1">
          <a:blip r:embed="rId4">
            <a:alphaModFix/>
          </a:blip>
          <a:srcRect/>
          <a:stretch/>
        </p:blipFill>
        <p:spPr>
          <a:xfrm>
            <a:off x="9663566" y="156577"/>
            <a:ext cx="2494344" cy="3065965"/>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Shape 600"/>
        <p:cNvGrpSpPr/>
        <p:nvPr/>
      </p:nvGrpSpPr>
      <p:grpSpPr>
        <a:xfrm>
          <a:off x="0" y="0"/>
          <a:ext cx="0" cy="0"/>
          <a:chOff x="0" y="0"/>
          <a:chExt cx="0" cy="0"/>
        </a:xfrm>
      </p:grpSpPr>
      <p:sp>
        <p:nvSpPr>
          <p:cNvPr id="601" name="Google Shape;601;p75"/>
          <p:cNvSpPr txBox="1">
            <a:spLocks noGrp="1"/>
          </p:cNvSpPr>
          <p:nvPr>
            <p:ph type="title"/>
          </p:nvPr>
        </p:nvSpPr>
        <p:spPr>
          <a:xfrm>
            <a:off x="96520" y="141606"/>
            <a:ext cx="5113513" cy="315912"/>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100000"/>
              <a:buFont typeface="Calibri"/>
              <a:buNone/>
            </a:pPr>
            <a:r>
              <a:rPr lang="en-GB" b="1" u="sng"/>
              <a:t>Answering in English</a:t>
            </a:r>
            <a:endParaRPr/>
          </a:p>
        </p:txBody>
      </p:sp>
      <p:sp>
        <p:nvSpPr>
          <p:cNvPr id="602" name="Google Shape;602;p75"/>
          <p:cNvSpPr txBox="1">
            <a:spLocks noGrp="1"/>
          </p:cNvSpPr>
          <p:nvPr>
            <p:ph type="body" idx="1"/>
          </p:nvPr>
        </p:nvSpPr>
        <p:spPr>
          <a:xfrm>
            <a:off x="0" y="789304"/>
            <a:ext cx="2951747" cy="5804001"/>
          </a:xfrm>
          <a:prstGeom prst="rect">
            <a:avLst/>
          </a:prstGeom>
          <a:noFill/>
          <a:ln>
            <a:noFill/>
          </a:ln>
        </p:spPr>
        <p:txBody>
          <a:bodyPr spcFirstLastPara="1" wrap="square" lIns="91425" tIns="45700" rIns="91425" bIns="45700" anchor="t" anchorCtr="0">
            <a:normAutofit lnSpcReduction="10000"/>
          </a:bodyPr>
          <a:lstStyle/>
          <a:p>
            <a:pPr marL="228600" lvl="0" indent="-228600" algn="l" rtl="0">
              <a:lnSpc>
                <a:spcPct val="90000"/>
              </a:lnSpc>
              <a:spcBef>
                <a:spcPts val="0"/>
              </a:spcBef>
              <a:spcAft>
                <a:spcPts val="0"/>
              </a:spcAft>
              <a:buClr>
                <a:schemeClr val="dk1"/>
              </a:buClr>
              <a:buSzPts val="2800"/>
              <a:buChar char="•"/>
            </a:pPr>
            <a:r>
              <a:rPr lang="en-GB"/>
              <a:t>Never leave out – simple comprehension</a:t>
            </a:r>
            <a:endParaRPr/>
          </a:p>
          <a:p>
            <a:pPr marL="228600" lvl="0" indent="-228600" algn="l" rtl="0">
              <a:lnSpc>
                <a:spcPct val="90000"/>
              </a:lnSpc>
              <a:spcBef>
                <a:spcPts val="1000"/>
              </a:spcBef>
              <a:spcAft>
                <a:spcPts val="0"/>
              </a:spcAft>
              <a:buClr>
                <a:schemeClr val="dk1"/>
              </a:buClr>
              <a:buSzPts val="2800"/>
              <a:buChar char="•"/>
            </a:pPr>
            <a:r>
              <a:rPr lang="en-GB"/>
              <a:t>Look for words that match up. Cognate words too.</a:t>
            </a:r>
            <a:endParaRPr/>
          </a:p>
          <a:p>
            <a:pPr marL="228600" lvl="0" indent="-228600" algn="l" rtl="0">
              <a:lnSpc>
                <a:spcPct val="90000"/>
              </a:lnSpc>
              <a:spcBef>
                <a:spcPts val="1000"/>
              </a:spcBef>
              <a:spcAft>
                <a:spcPts val="0"/>
              </a:spcAft>
              <a:buClr>
                <a:schemeClr val="dk1"/>
              </a:buClr>
              <a:buSzPts val="2800"/>
              <a:buChar char="•"/>
            </a:pPr>
            <a:r>
              <a:rPr lang="en-GB"/>
              <a:t>Careful of positive and negative descriptions. </a:t>
            </a:r>
            <a:endParaRPr/>
          </a:p>
          <a:p>
            <a:pPr marL="228600" lvl="0" indent="-228600" algn="l" rtl="0">
              <a:lnSpc>
                <a:spcPct val="90000"/>
              </a:lnSpc>
              <a:spcBef>
                <a:spcPts val="1000"/>
              </a:spcBef>
              <a:spcAft>
                <a:spcPts val="0"/>
              </a:spcAft>
              <a:buClr>
                <a:schemeClr val="dk1"/>
              </a:buClr>
              <a:buSzPts val="2800"/>
              <a:buChar char="•"/>
            </a:pPr>
            <a:r>
              <a:rPr lang="en-GB"/>
              <a:t>Careful of time phrases which will show the tense.</a:t>
            </a:r>
            <a:endParaRPr/>
          </a:p>
        </p:txBody>
      </p:sp>
      <p:pic>
        <p:nvPicPr>
          <p:cNvPr id="603" name="Google Shape;603;p75"/>
          <p:cNvPicPr preferRelativeResize="0"/>
          <p:nvPr/>
        </p:nvPicPr>
        <p:blipFill rotWithShape="1">
          <a:blip r:embed="rId3">
            <a:alphaModFix/>
          </a:blip>
          <a:srcRect/>
          <a:stretch/>
        </p:blipFill>
        <p:spPr>
          <a:xfrm>
            <a:off x="6698207" y="0"/>
            <a:ext cx="5397273" cy="4035577"/>
          </a:xfrm>
          <a:prstGeom prst="rect">
            <a:avLst/>
          </a:prstGeom>
          <a:noFill/>
          <a:ln>
            <a:noFill/>
          </a:ln>
        </p:spPr>
      </p:pic>
      <p:pic>
        <p:nvPicPr>
          <p:cNvPr id="604" name="Google Shape;604;p75"/>
          <p:cNvPicPr preferRelativeResize="0"/>
          <p:nvPr/>
        </p:nvPicPr>
        <p:blipFill rotWithShape="1">
          <a:blip r:embed="rId4">
            <a:alphaModFix/>
          </a:blip>
          <a:srcRect/>
          <a:stretch/>
        </p:blipFill>
        <p:spPr>
          <a:xfrm>
            <a:off x="2582778" y="2989696"/>
            <a:ext cx="6107415" cy="3603609"/>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Shape 608"/>
        <p:cNvGrpSpPr/>
        <p:nvPr/>
      </p:nvGrpSpPr>
      <p:grpSpPr>
        <a:xfrm>
          <a:off x="0" y="0"/>
          <a:ext cx="0" cy="0"/>
          <a:chOff x="0" y="0"/>
          <a:chExt cx="0" cy="0"/>
        </a:xfrm>
      </p:grpSpPr>
      <p:sp>
        <p:nvSpPr>
          <p:cNvPr id="609" name="Google Shape;609;p76"/>
          <p:cNvSpPr txBox="1">
            <a:spLocks noGrp="1"/>
          </p:cNvSpPr>
          <p:nvPr>
            <p:ph type="title"/>
          </p:nvPr>
        </p:nvSpPr>
        <p:spPr>
          <a:xfrm>
            <a:off x="13832" y="500062"/>
            <a:ext cx="6479444" cy="860966"/>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100000"/>
              <a:buFont typeface="Calibri"/>
              <a:buNone/>
            </a:pPr>
            <a:r>
              <a:rPr lang="en-GB" sz="3600" b="1" u="sng"/>
              <a:t>Multiple choice – French</a:t>
            </a:r>
            <a:br>
              <a:rPr lang="en-GB" sz="3600" b="1" u="sng"/>
            </a:br>
            <a:r>
              <a:rPr lang="en-GB" sz="2200"/>
              <a:t>- don’t miss out</a:t>
            </a:r>
            <a:br>
              <a:rPr lang="en-GB" sz="2200"/>
            </a:br>
            <a:r>
              <a:rPr lang="en-GB" sz="2200"/>
              <a:t>- goes in chronological order of the text</a:t>
            </a:r>
            <a:br>
              <a:rPr lang="en-GB" sz="2200"/>
            </a:br>
            <a:r>
              <a:rPr lang="en-GB" sz="2200"/>
              <a:t>- be carful of distractors / negatives</a:t>
            </a:r>
            <a:br>
              <a:rPr lang="en-GB" sz="2200"/>
            </a:br>
            <a:r>
              <a:rPr lang="en-GB" sz="2200"/>
              <a:t>word families / synonyms / cognates </a:t>
            </a:r>
            <a:br>
              <a:rPr lang="en-GB" b="1" u="sng"/>
            </a:br>
            <a:endParaRPr b="1" u="sng"/>
          </a:p>
        </p:txBody>
      </p:sp>
      <p:pic>
        <p:nvPicPr>
          <p:cNvPr id="610" name="Google Shape;610;p76"/>
          <p:cNvPicPr preferRelativeResize="0"/>
          <p:nvPr/>
        </p:nvPicPr>
        <p:blipFill rotWithShape="1">
          <a:blip r:embed="rId3">
            <a:alphaModFix/>
          </a:blip>
          <a:srcRect/>
          <a:stretch/>
        </p:blipFill>
        <p:spPr>
          <a:xfrm>
            <a:off x="3621190" y="1689891"/>
            <a:ext cx="4949619" cy="5168109"/>
          </a:xfrm>
          <a:prstGeom prst="rect">
            <a:avLst/>
          </a:prstGeom>
          <a:noFill/>
          <a:ln>
            <a:noFill/>
          </a:ln>
        </p:spPr>
      </p:pic>
      <p:pic>
        <p:nvPicPr>
          <p:cNvPr id="611" name="Google Shape;611;p76"/>
          <p:cNvPicPr preferRelativeResize="0"/>
          <p:nvPr/>
        </p:nvPicPr>
        <p:blipFill rotWithShape="1">
          <a:blip r:embed="rId4">
            <a:alphaModFix/>
          </a:blip>
          <a:srcRect/>
          <a:stretch/>
        </p:blipFill>
        <p:spPr>
          <a:xfrm>
            <a:off x="8245642" y="340641"/>
            <a:ext cx="3811267" cy="4371256"/>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Shape 615"/>
        <p:cNvGrpSpPr/>
        <p:nvPr/>
      </p:nvGrpSpPr>
      <p:grpSpPr>
        <a:xfrm>
          <a:off x="0" y="0"/>
          <a:ext cx="0" cy="0"/>
          <a:chOff x="0" y="0"/>
          <a:chExt cx="0" cy="0"/>
        </a:xfrm>
      </p:grpSpPr>
      <p:sp>
        <p:nvSpPr>
          <p:cNvPr id="616" name="Google Shape;616;p77"/>
          <p:cNvSpPr txBox="1">
            <a:spLocks noGrp="1"/>
          </p:cNvSpPr>
          <p:nvPr>
            <p:ph type="title"/>
          </p:nvPr>
        </p:nvSpPr>
        <p:spPr>
          <a:xfrm>
            <a:off x="96520" y="121286"/>
            <a:ext cx="5186680" cy="315912"/>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100000"/>
              <a:buFont typeface="Calibri"/>
              <a:buNone/>
            </a:pPr>
            <a:r>
              <a:rPr lang="en-GB" b="1" u="sng"/>
              <a:t>Answering in French</a:t>
            </a:r>
            <a:endParaRPr/>
          </a:p>
        </p:txBody>
      </p:sp>
      <p:sp>
        <p:nvSpPr>
          <p:cNvPr id="617" name="Google Shape;617;p77"/>
          <p:cNvSpPr txBox="1">
            <a:spLocks noGrp="1"/>
          </p:cNvSpPr>
          <p:nvPr>
            <p:ph type="body" idx="1"/>
          </p:nvPr>
        </p:nvSpPr>
        <p:spPr>
          <a:xfrm>
            <a:off x="96520" y="525144"/>
            <a:ext cx="3144520" cy="5692776"/>
          </a:xfrm>
          <a:prstGeom prst="rect">
            <a:avLst/>
          </a:prstGeom>
          <a:noFill/>
          <a:ln>
            <a:noFill/>
          </a:ln>
        </p:spPr>
        <p:txBody>
          <a:bodyPr spcFirstLastPara="1" wrap="square" lIns="91425" tIns="45700" rIns="91425" bIns="45700" anchor="t" anchorCtr="0">
            <a:normAutofit fontScale="92500" lnSpcReduction="20000"/>
          </a:bodyPr>
          <a:lstStyle/>
          <a:p>
            <a:pPr marL="228600" lvl="0" indent="-228600" algn="l" rtl="0">
              <a:lnSpc>
                <a:spcPct val="90000"/>
              </a:lnSpc>
              <a:spcBef>
                <a:spcPts val="0"/>
              </a:spcBef>
              <a:spcAft>
                <a:spcPts val="0"/>
              </a:spcAft>
              <a:buClr>
                <a:schemeClr val="dk1"/>
              </a:buClr>
              <a:buSzPct val="100000"/>
              <a:buChar char="•"/>
            </a:pPr>
            <a:r>
              <a:rPr lang="en-GB"/>
              <a:t>Easier than the English comprehension – don’t need to translate just copy. </a:t>
            </a:r>
            <a:endParaRPr/>
          </a:p>
          <a:p>
            <a:pPr marL="228600" lvl="0" indent="-228600" algn="l" rtl="0">
              <a:lnSpc>
                <a:spcPct val="90000"/>
              </a:lnSpc>
              <a:spcBef>
                <a:spcPts val="1000"/>
              </a:spcBef>
              <a:spcAft>
                <a:spcPts val="0"/>
              </a:spcAft>
              <a:buClr>
                <a:schemeClr val="dk1"/>
              </a:buClr>
              <a:buSzPct val="100000"/>
              <a:buChar char="•"/>
            </a:pPr>
            <a:r>
              <a:rPr lang="en-GB" b="1">
                <a:highlight>
                  <a:srgbClr val="00FFFF"/>
                </a:highlight>
              </a:rPr>
              <a:t>MUST WRITE IN FRENCH</a:t>
            </a:r>
            <a:endParaRPr/>
          </a:p>
          <a:p>
            <a:pPr marL="228600" lvl="0" indent="-228600" algn="l" rtl="0">
              <a:lnSpc>
                <a:spcPct val="90000"/>
              </a:lnSpc>
              <a:spcBef>
                <a:spcPts val="1000"/>
              </a:spcBef>
              <a:spcAft>
                <a:spcPts val="0"/>
              </a:spcAft>
              <a:buClr>
                <a:schemeClr val="dk1"/>
              </a:buClr>
              <a:buSzPct val="100000"/>
              <a:buChar char="•"/>
            </a:pPr>
            <a:r>
              <a:rPr lang="en-GB"/>
              <a:t>Only one word / short phrase answers</a:t>
            </a:r>
            <a:endParaRPr/>
          </a:p>
          <a:p>
            <a:pPr marL="228600" lvl="0" indent="-228600" algn="l" rtl="0">
              <a:lnSpc>
                <a:spcPct val="90000"/>
              </a:lnSpc>
              <a:spcBef>
                <a:spcPts val="1000"/>
              </a:spcBef>
              <a:spcAft>
                <a:spcPts val="0"/>
              </a:spcAft>
              <a:buClr>
                <a:schemeClr val="dk1"/>
              </a:buClr>
              <a:buSzPct val="100000"/>
              <a:buChar char="•"/>
            </a:pPr>
            <a:r>
              <a:rPr lang="en-GB"/>
              <a:t>Locate the response in the text, read around it, to check it is the correct one.</a:t>
            </a:r>
            <a:endParaRPr/>
          </a:p>
          <a:p>
            <a:pPr marL="228600" lvl="0" indent="-228600" algn="l" rtl="0">
              <a:lnSpc>
                <a:spcPct val="90000"/>
              </a:lnSpc>
              <a:spcBef>
                <a:spcPts val="1000"/>
              </a:spcBef>
              <a:spcAft>
                <a:spcPts val="0"/>
              </a:spcAft>
              <a:buClr>
                <a:schemeClr val="dk1"/>
              </a:buClr>
              <a:buSzPct val="100000"/>
              <a:buChar char="•"/>
            </a:pPr>
            <a:r>
              <a:rPr lang="en-GB"/>
              <a:t>Watch out for distractors / negatives </a:t>
            </a:r>
            <a:endParaRPr/>
          </a:p>
          <a:p>
            <a:pPr marL="228600" lvl="0" indent="-64135" algn="l" rtl="0">
              <a:lnSpc>
                <a:spcPct val="90000"/>
              </a:lnSpc>
              <a:spcBef>
                <a:spcPts val="1000"/>
              </a:spcBef>
              <a:spcAft>
                <a:spcPts val="0"/>
              </a:spcAft>
              <a:buClr>
                <a:schemeClr val="dk1"/>
              </a:buClr>
              <a:buSzPct val="100000"/>
              <a:buNone/>
            </a:pPr>
            <a:endParaRPr/>
          </a:p>
        </p:txBody>
      </p:sp>
      <p:pic>
        <p:nvPicPr>
          <p:cNvPr id="618" name="Google Shape;618;p77"/>
          <p:cNvPicPr preferRelativeResize="0"/>
          <p:nvPr/>
        </p:nvPicPr>
        <p:blipFill rotWithShape="1">
          <a:blip r:embed="rId3">
            <a:alphaModFix/>
          </a:blip>
          <a:srcRect/>
          <a:stretch/>
        </p:blipFill>
        <p:spPr>
          <a:xfrm>
            <a:off x="4277537" y="867710"/>
            <a:ext cx="7817943" cy="535021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Shape 622"/>
        <p:cNvGrpSpPr/>
        <p:nvPr/>
      </p:nvGrpSpPr>
      <p:grpSpPr>
        <a:xfrm>
          <a:off x="0" y="0"/>
          <a:ext cx="0" cy="0"/>
          <a:chOff x="0" y="0"/>
          <a:chExt cx="0" cy="0"/>
        </a:xfrm>
      </p:grpSpPr>
      <p:sp>
        <p:nvSpPr>
          <p:cNvPr id="623" name="Google Shape;623;p78"/>
          <p:cNvSpPr txBox="1">
            <a:spLocks noGrp="1"/>
          </p:cNvSpPr>
          <p:nvPr>
            <p:ph type="title"/>
          </p:nvPr>
        </p:nvSpPr>
        <p:spPr>
          <a:xfrm>
            <a:off x="0" y="1"/>
            <a:ext cx="6705600" cy="59539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100000"/>
              <a:buFont typeface="Calibri"/>
              <a:buNone/>
            </a:pPr>
            <a:r>
              <a:rPr lang="en-GB" b="1" u="sng"/>
              <a:t>A/B/C write the correct letter </a:t>
            </a:r>
            <a:endParaRPr/>
          </a:p>
        </p:txBody>
      </p:sp>
      <p:sp>
        <p:nvSpPr>
          <p:cNvPr id="624" name="Google Shape;624;p78"/>
          <p:cNvSpPr txBox="1">
            <a:spLocks noGrp="1"/>
          </p:cNvSpPr>
          <p:nvPr>
            <p:ph type="body" idx="1"/>
          </p:nvPr>
        </p:nvSpPr>
        <p:spPr>
          <a:xfrm>
            <a:off x="76200" y="728344"/>
            <a:ext cx="3235960" cy="5540376"/>
          </a:xfrm>
          <a:prstGeom prst="rect">
            <a:avLst/>
          </a:prstGeom>
          <a:noFill/>
          <a:ln>
            <a:noFill/>
          </a:ln>
        </p:spPr>
        <p:txBody>
          <a:bodyPr spcFirstLastPara="1" wrap="square" lIns="91425" tIns="45700" rIns="91425" bIns="45700" anchor="t" anchorCtr="0">
            <a:normAutofit fontScale="92500" lnSpcReduction="20000"/>
          </a:bodyPr>
          <a:lstStyle/>
          <a:p>
            <a:pPr marL="228600" lvl="0" indent="-228600" algn="l" rtl="0">
              <a:lnSpc>
                <a:spcPct val="90000"/>
              </a:lnSpc>
              <a:spcBef>
                <a:spcPts val="0"/>
              </a:spcBef>
              <a:spcAft>
                <a:spcPts val="0"/>
              </a:spcAft>
              <a:buClr>
                <a:schemeClr val="dk1"/>
              </a:buClr>
              <a:buSzPct val="100000"/>
              <a:buChar char="•"/>
            </a:pPr>
            <a:r>
              <a:rPr lang="en-GB"/>
              <a:t>Usually questions go in the order of the text.</a:t>
            </a:r>
            <a:endParaRPr/>
          </a:p>
          <a:p>
            <a:pPr marL="228600" lvl="0" indent="-228600" algn="l" rtl="0">
              <a:lnSpc>
                <a:spcPct val="90000"/>
              </a:lnSpc>
              <a:spcBef>
                <a:spcPts val="1000"/>
              </a:spcBef>
              <a:spcAft>
                <a:spcPts val="0"/>
              </a:spcAft>
              <a:buClr>
                <a:schemeClr val="dk1"/>
              </a:buClr>
              <a:buSzPct val="100000"/>
              <a:buChar char="•"/>
            </a:pPr>
            <a:r>
              <a:rPr lang="en-GB"/>
              <a:t>Read around the answer to check it isn’t contradicted. </a:t>
            </a:r>
            <a:endParaRPr/>
          </a:p>
          <a:p>
            <a:pPr marL="228600" lvl="0" indent="-228600" algn="l" rtl="0">
              <a:lnSpc>
                <a:spcPct val="90000"/>
              </a:lnSpc>
              <a:spcBef>
                <a:spcPts val="1000"/>
              </a:spcBef>
              <a:spcAft>
                <a:spcPts val="0"/>
              </a:spcAft>
              <a:buClr>
                <a:schemeClr val="dk1"/>
              </a:buClr>
              <a:buSzPct val="100000"/>
              <a:buChar char="•"/>
            </a:pPr>
            <a:r>
              <a:rPr lang="en-GB"/>
              <a:t>Think of synonyms / word families to support locating the answer.</a:t>
            </a:r>
            <a:endParaRPr/>
          </a:p>
          <a:p>
            <a:pPr marL="228600" lvl="0" indent="-228600" algn="l" rtl="0">
              <a:lnSpc>
                <a:spcPct val="90000"/>
              </a:lnSpc>
              <a:spcBef>
                <a:spcPts val="1000"/>
              </a:spcBef>
              <a:spcAft>
                <a:spcPts val="0"/>
              </a:spcAft>
              <a:buClr>
                <a:schemeClr val="dk1"/>
              </a:buClr>
              <a:buSzPct val="100000"/>
              <a:buChar char="•"/>
            </a:pPr>
            <a:r>
              <a:rPr lang="en-GB"/>
              <a:t>Be very careful of tenses – look out for time/frequency phrases</a:t>
            </a:r>
            <a:endParaRPr/>
          </a:p>
          <a:p>
            <a:pPr marL="228600" lvl="0" indent="-228600" algn="l" rtl="0">
              <a:lnSpc>
                <a:spcPct val="90000"/>
              </a:lnSpc>
              <a:spcBef>
                <a:spcPts val="1000"/>
              </a:spcBef>
              <a:spcAft>
                <a:spcPts val="0"/>
              </a:spcAft>
              <a:buClr>
                <a:schemeClr val="dk1"/>
              </a:buClr>
              <a:buSzPct val="100000"/>
              <a:buChar char="•"/>
            </a:pPr>
            <a:r>
              <a:rPr lang="en-GB"/>
              <a:t>Be careful of negatives and distractors</a:t>
            </a:r>
            <a:endParaRPr/>
          </a:p>
          <a:p>
            <a:pPr marL="228600" lvl="0" indent="-64135" algn="l" rtl="0">
              <a:lnSpc>
                <a:spcPct val="90000"/>
              </a:lnSpc>
              <a:spcBef>
                <a:spcPts val="1000"/>
              </a:spcBef>
              <a:spcAft>
                <a:spcPts val="0"/>
              </a:spcAft>
              <a:buClr>
                <a:schemeClr val="dk1"/>
              </a:buClr>
              <a:buSzPct val="100000"/>
              <a:buNone/>
            </a:pPr>
            <a:endParaRPr/>
          </a:p>
        </p:txBody>
      </p:sp>
      <p:pic>
        <p:nvPicPr>
          <p:cNvPr id="625" name="Google Shape;625;p78"/>
          <p:cNvPicPr preferRelativeResize="0"/>
          <p:nvPr/>
        </p:nvPicPr>
        <p:blipFill rotWithShape="1">
          <a:blip r:embed="rId3">
            <a:alphaModFix/>
          </a:blip>
          <a:srcRect/>
          <a:stretch/>
        </p:blipFill>
        <p:spPr>
          <a:xfrm>
            <a:off x="3139440" y="589280"/>
            <a:ext cx="6451600" cy="4090006"/>
          </a:xfrm>
          <a:prstGeom prst="rect">
            <a:avLst/>
          </a:prstGeom>
          <a:noFill/>
          <a:ln>
            <a:noFill/>
          </a:ln>
        </p:spPr>
      </p:pic>
      <p:pic>
        <p:nvPicPr>
          <p:cNvPr id="626" name="Google Shape;626;p78"/>
          <p:cNvPicPr preferRelativeResize="0"/>
          <p:nvPr/>
        </p:nvPicPr>
        <p:blipFill rotWithShape="1">
          <a:blip r:embed="rId4">
            <a:alphaModFix/>
          </a:blip>
          <a:srcRect/>
          <a:stretch/>
        </p:blipFill>
        <p:spPr>
          <a:xfrm>
            <a:off x="8225137" y="124177"/>
            <a:ext cx="4402568" cy="5159023"/>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Shape 630"/>
        <p:cNvGrpSpPr/>
        <p:nvPr/>
      </p:nvGrpSpPr>
      <p:grpSpPr>
        <a:xfrm>
          <a:off x="0" y="0"/>
          <a:ext cx="0" cy="0"/>
          <a:chOff x="0" y="0"/>
          <a:chExt cx="0" cy="0"/>
        </a:xfrm>
      </p:grpSpPr>
      <p:sp>
        <p:nvSpPr>
          <p:cNvPr id="631" name="Google Shape;631;p79"/>
          <p:cNvSpPr txBox="1">
            <a:spLocks noGrp="1"/>
          </p:cNvSpPr>
          <p:nvPr>
            <p:ph type="title"/>
          </p:nvPr>
        </p:nvSpPr>
        <p:spPr>
          <a:xfrm>
            <a:off x="0" y="268872"/>
            <a:ext cx="7311189" cy="533233"/>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100000"/>
              <a:buFont typeface="Calibri"/>
              <a:buNone/>
            </a:pPr>
            <a:r>
              <a:rPr lang="en-GB" b="1" u="sng"/>
              <a:t>Choose the correct statements </a:t>
            </a:r>
            <a:endParaRPr/>
          </a:p>
        </p:txBody>
      </p:sp>
      <p:sp>
        <p:nvSpPr>
          <p:cNvPr id="632" name="Google Shape;632;p79"/>
          <p:cNvSpPr txBox="1">
            <a:spLocks noGrp="1"/>
          </p:cNvSpPr>
          <p:nvPr>
            <p:ph type="body" idx="1"/>
          </p:nvPr>
        </p:nvSpPr>
        <p:spPr>
          <a:xfrm>
            <a:off x="164431" y="895183"/>
            <a:ext cx="3268580" cy="5810417"/>
          </a:xfrm>
          <a:prstGeom prst="rect">
            <a:avLst/>
          </a:prstGeom>
          <a:noFill/>
          <a:ln>
            <a:noFill/>
          </a:ln>
        </p:spPr>
        <p:txBody>
          <a:bodyPr spcFirstLastPara="1" wrap="square" lIns="91425" tIns="45700" rIns="91425" bIns="45700" anchor="t" anchorCtr="0">
            <a:normAutofit fontScale="77500" lnSpcReduction="20000"/>
          </a:bodyPr>
          <a:lstStyle/>
          <a:p>
            <a:pPr marL="228600" lvl="0" indent="-228600" algn="l" rtl="0">
              <a:lnSpc>
                <a:spcPct val="90000"/>
              </a:lnSpc>
              <a:spcBef>
                <a:spcPts val="0"/>
              </a:spcBef>
              <a:spcAft>
                <a:spcPts val="0"/>
              </a:spcAft>
              <a:buClr>
                <a:schemeClr val="dk1"/>
              </a:buClr>
              <a:buSzPct val="100000"/>
              <a:buChar char="•"/>
            </a:pPr>
            <a:r>
              <a:rPr lang="en-GB"/>
              <a:t>Usually questions go in the order of the text.</a:t>
            </a:r>
            <a:endParaRPr/>
          </a:p>
          <a:p>
            <a:pPr marL="228600" lvl="0" indent="-228600" algn="l" rtl="0">
              <a:lnSpc>
                <a:spcPct val="90000"/>
              </a:lnSpc>
              <a:spcBef>
                <a:spcPts val="1000"/>
              </a:spcBef>
              <a:spcAft>
                <a:spcPts val="0"/>
              </a:spcAft>
              <a:buClr>
                <a:schemeClr val="dk1"/>
              </a:buClr>
              <a:buSzPct val="100000"/>
              <a:buChar char="•"/>
            </a:pPr>
            <a:r>
              <a:rPr lang="en-GB"/>
              <a:t>Read around the answer to check it isn’t contradicted. </a:t>
            </a:r>
            <a:endParaRPr/>
          </a:p>
          <a:p>
            <a:pPr marL="228600" lvl="0" indent="-228600" algn="l" rtl="0">
              <a:lnSpc>
                <a:spcPct val="90000"/>
              </a:lnSpc>
              <a:spcBef>
                <a:spcPts val="1000"/>
              </a:spcBef>
              <a:spcAft>
                <a:spcPts val="0"/>
              </a:spcAft>
              <a:buClr>
                <a:schemeClr val="dk1"/>
              </a:buClr>
              <a:buSzPct val="100000"/>
              <a:buChar char="•"/>
            </a:pPr>
            <a:r>
              <a:rPr lang="en-GB"/>
              <a:t>Think of synonyms / word families to support locating the answer.</a:t>
            </a:r>
            <a:endParaRPr/>
          </a:p>
          <a:p>
            <a:pPr marL="228600" lvl="0" indent="-228600" algn="l" rtl="0">
              <a:lnSpc>
                <a:spcPct val="90000"/>
              </a:lnSpc>
              <a:spcBef>
                <a:spcPts val="1000"/>
              </a:spcBef>
              <a:spcAft>
                <a:spcPts val="0"/>
              </a:spcAft>
              <a:buClr>
                <a:schemeClr val="dk1"/>
              </a:buClr>
              <a:buSzPct val="100000"/>
              <a:buChar char="•"/>
            </a:pPr>
            <a:r>
              <a:rPr lang="en-GB"/>
              <a:t>Be very careful of tenses – look out for time/frequency phrases</a:t>
            </a:r>
            <a:endParaRPr/>
          </a:p>
          <a:p>
            <a:pPr marL="228600" lvl="0" indent="-228600" algn="l" rtl="0">
              <a:lnSpc>
                <a:spcPct val="90000"/>
              </a:lnSpc>
              <a:spcBef>
                <a:spcPts val="1000"/>
              </a:spcBef>
              <a:spcAft>
                <a:spcPts val="0"/>
              </a:spcAft>
              <a:buClr>
                <a:schemeClr val="dk1"/>
              </a:buClr>
              <a:buSzPct val="100000"/>
              <a:buChar char="•"/>
            </a:pPr>
            <a:r>
              <a:rPr lang="en-GB"/>
              <a:t>Be careful of negatives and distractors</a:t>
            </a:r>
            <a:endParaRPr/>
          </a:p>
          <a:p>
            <a:pPr marL="228600" lvl="0" indent="-228600" algn="l" rtl="0">
              <a:lnSpc>
                <a:spcPct val="90000"/>
              </a:lnSpc>
              <a:spcBef>
                <a:spcPts val="1000"/>
              </a:spcBef>
              <a:spcAft>
                <a:spcPts val="0"/>
              </a:spcAft>
              <a:buClr>
                <a:schemeClr val="dk1"/>
              </a:buClr>
              <a:buSzPct val="100000"/>
              <a:buChar char="•"/>
            </a:pPr>
            <a:r>
              <a:rPr lang="en-GB"/>
              <a:t>Cross off incorrect responses whilst reading the text</a:t>
            </a:r>
            <a:endParaRPr/>
          </a:p>
          <a:p>
            <a:pPr marL="228600" lvl="0" indent="-228600" algn="l" rtl="0">
              <a:lnSpc>
                <a:spcPct val="90000"/>
              </a:lnSpc>
              <a:spcBef>
                <a:spcPts val="1000"/>
              </a:spcBef>
              <a:spcAft>
                <a:spcPts val="0"/>
              </a:spcAft>
              <a:buClr>
                <a:schemeClr val="dk1"/>
              </a:buClr>
              <a:buSzPct val="100000"/>
              <a:buChar char="•"/>
            </a:pPr>
            <a:r>
              <a:rPr lang="en-GB"/>
              <a:t>All answers maybe similar</a:t>
            </a:r>
            <a:endParaRPr/>
          </a:p>
          <a:p>
            <a:pPr marL="228600" lvl="0" indent="-228600" algn="l" rtl="0">
              <a:lnSpc>
                <a:spcPct val="90000"/>
              </a:lnSpc>
              <a:spcBef>
                <a:spcPts val="1000"/>
              </a:spcBef>
              <a:spcAft>
                <a:spcPts val="0"/>
              </a:spcAft>
              <a:buClr>
                <a:schemeClr val="dk1"/>
              </a:buClr>
              <a:buSzPct val="100000"/>
              <a:buChar char="•"/>
            </a:pPr>
            <a:r>
              <a:rPr lang="en-GB"/>
              <a:t>Look for time phrases to help identify the tense</a:t>
            </a:r>
            <a:endParaRPr/>
          </a:p>
          <a:p>
            <a:pPr marL="228600" lvl="0" indent="-90804" algn="l" rtl="0">
              <a:lnSpc>
                <a:spcPct val="90000"/>
              </a:lnSpc>
              <a:spcBef>
                <a:spcPts val="1000"/>
              </a:spcBef>
              <a:spcAft>
                <a:spcPts val="0"/>
              </a:spcAft>
              <a:buClr>
                <a:schemeClr val="dk1"/>
              </a:buClr>
              <a:buSzPct val="100000"/>
              <a:buNone/>
            </a:pPr>
            <a:endParaRPr/>
          </a:p>
          <a:p>
            <a:pPr marL="0" lvl="0" indent="0" algn="l" rtl="0">
              <a:lnSpc>
                <a:spcPct val="90000"/>
              </a:lnSpc>
              <a:spcBef>
                <a:spcPts val="1000"/>
              </a:spcBef>
              <a:spcAft>
                <a:spcPts val="0"/>
              </a:spcAft>
              <a:buClr>
                <a:schemeClr val="dk1"/>
              </a:buClr>
              <a:buSzPct val="100000"/>
              <a:buNone/>
            </a:pPr>
            <a:endParaRPr/>
          </a:p>
        </p:txBody>
      </p:sp>
      <p:pic>
        <p:nvPicPr>
          <p:cNvPr id="633" name="Google Shape;633;p79"/>
          <p:cNvPicPr preferRelativeResize="0"/>
          <p:nvPr/>
        </p:nvPicPr>
        <p:blipFill rotWithShape="1">
          <a:blip r:embed="rId3">
            <a:alphaModFix/>
          </a:blip>
          <a:srcRect/>
          <a:stretch/>
        </p:blipFill>
        <p:spPr>
          <a:xfrm>
            <a:off x="6096001" y="0"/>
            <a:ext cx="6096000" cy="3370146"/>
          </a:xfrm>
          <a:prstGeom prst="rect">
            <a:avLst/>
          </a:prstGeom>
          <a:noFill/>
          <a:ln>
            <a:noFill/>
          </a:ln>
        </p:spPr>
      </p:pic>
      <p:pic>
        <p:nvPicPr>
          <p:cNvPr id="634" name="Google Shape;634;p79"/>
          <p:cNvPicPr preferRelativeResize="0"/>
          <p:nvPr/>
        </p:nvPicPr>
        <p:blipFill rotWithShape="1">
          <a:blip r:embed="rId4">
            <a:alphaModFix/>
          </a:blip>
          <a:srcRect/>
          <a:stretch/>
        </p:blipFill>
        <p:spPr>
          <a:xfrm>
            <a:off x="3561347" y="3050429"/>
            <a:ext cx="4235116" cy="3807571"/>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Shape 638"/>
        <p:cNvGrpSpPr/>
        <p:nvPr/>
      </p:nvGrpSpPr>
      <p:grpSpPr>
        <a:xfrm>
          <a:off x="0" y="0"/>
          <a:ext cx="0" cy="0"/>
          <a:chOff x="0" y="0"/>
          <a:chExt cx="0" cy="0"/>
        </a:xfrm>
      </p:grpSpPr>
      <p:pic>
        <p:nvPicPr>
          <p:cNvPr id="639" name="Google Shape;639;p80"/>
          <p:cNvPicPr preferRelativeResize="0"/>
          <p:nvPr/>
        </p:nvPicPr>
        <p:blipFill rotWithShape="1">
          <a:blip r:embed="rId3">
            <a:alphaModFix/>
          </a:blip>
          <a:srcRect/>
          <a:stretch/>
        </p:blipFill>
        <p:spPr>
          <a:xfrm>
            <a:off x="5616091" y="1347537"/>
            <a:ext cx="5479677" cy="5338691"/>
          </a:xfrm>
          <a:prstGeom prst="rect">
            <a:avLst/>
          </a:prstGeom>
          <a:noFill/>
          <a:ln>
            <a:noFill/>
          </a:ln>
        </p:spPr>
      </p:pic>
      <p:sp>
        <p:nvSpPr>
          <p:cNvPr id="640" name="Google Shape;640;p80"/>
          <p:cNvSpPr txBox="1">
            <a:spLocks noGrp="1"/>
          </p:cNvSpPr>
          <p:nvPr>
            <p:ph type="title"/>
          </p:nvPr>
        </p:nvSpPr>
        <p:spPr>
          <a:xfrm>
            <a:off x="116840" y="111442"/>
            <a:ext cx="3032760" cy="569595"/>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100000"/>
              <a:buFont typeface="Calibri"/>
              <a:buNone/>
            </a:pPr>
            <a:r>
              <a:rPr lang="en-GB" b="1" u="sng"/>
              <a:t>V / F / PM </a:t>
            </a:r>
            <a:endParaRPr/>
          </a:p>
        </p:txBody>
      </p:sp>
      <p:sp>
        <p:nvSpPr>
          <p:cNvPr id="641" name="Google Shape;641;p80"/>
          <p:cNvSpPr txBox="1">
            <a:spLocks noGrp="1"/>
          </p:cNvSpPr>
          <p:nvPr>
            <p:ph type="body" idx="1"/>
          </p:nvPr>
        </p:nvSpPr>
        <p:spPr>
          <a:xfrm>
            <a:off x="116840" y="768986"/>
            <a:ext cx="5096844" cy="1781710"/>
          </a:xfrm>
          <a:prstGeom prst="rect">
            <a:avLst/>
          </a:prstGeom>
          <a:noFill/>
          <a:ln>
            <a:noFill/>
          </a:ln>
        </p:spPr>
        <p:txBody>
          <a:bodyPr spcFirstLastPara="1" wrap="square" lIns="91425" tIns="45700" rIns="91425" bIns="45700" anchor="t" anchorCtr="0">
            <a:normAutofit fontScale="85000" lnSpcReduction="20000"/>
          </a:bodyPr>
          <a:lstStyle/>
          <a:p>
            <a:pPr marL="228600" lvl="0" indent="-228600" algn="l" rtl="0">
              <a:lnSpc>
                <a:spcPct val="90000"/>
              </a:lnSpc>
              <a:spcBef>
                <a:spcPts val="0"/>
              </a:spcBef>
              <a:spcAft>
                <a:spcPts val="0"/>
              </a:spcAft>
              <a:buClr>
                <a:schemeClr val="dk1"/>
              </a:buClr>
              <a:buSzPct val="100000"/>
              <a:buChar char="•"/>
            </a:pPr>
            <a:r>
              <a:rPr lang="en-GB">
                <a:highlight>
                  <a:srgbClr val="00FFFF"/>
                </a:highlight>
              </a:rPr>
              <a:t>Has to be in French</a:t>
            </a:r>
            <a:endParaRPr/>
          </a:p>
          <a:p>
            <a:pPr marL="228600" lvl="0" indent="-228600" algn="l" rtl="0">
              <a:lnSpc>
                <a:spcPct val="90000"/>
              </a:lnSpc>
              <a:spcBef>
                <a:spcPts val="1000"/>
              </a:spcBef>
              <a:spcAft>
                <a:spcPts val="0"/>
              </a:spcAft>
              <a:buClr>
                <a:schemeClr val="dk1"/>
              </a:buClr>
              <a:buSzPct val="100000"/>
              <a:buChar char="•"/>
            </a:pPr>
            <a:r>
              <a:rPr lang="en-GB"/>
              <a:t>Read around the answer to check for contradictions</a:t>
            </a:r>
            <a:endParaRPr/>
          </a:p>
          <a:p>
            <a:pPr marL="228600" lvl="0" indent="-228600" algn="l" rtl="0">
              <a:lnSpc>
                <a:spcPct val="90000"/>
              </a:lnSpc>
              <a:spcBef>
                <a:spcPts val="1000"/>
              </a:spcBef>
              <a:spcAft>
                <a:spcPts val="0"/>
              </a:spcAft>
              <a:buClr>
                <a:schemeClr val="dk1"/>
              </a:buClr>
              <a:buSzPct val="100000"/>
              <a:buChar char="•"/>
            </a:pPr>
            <a:r>
              <a:rPr lang="en-GB"/>
              <a:t>Translate the questions</a:t>
            </a:r>
            <a:endParaRPr/>
          </a:p>
          <a:p>
            <a:pPr marL="228600" lvl="0" indent="-228600" algn="l" rtl="0">
              <a:lnSpc>
                <a:spcPct val="90000"/>
              </a:lnSpc>
              <a:spcBef>
                <a:spcPts val="1000"/>
              </a:spcBef>
              <a:spcAft>
                <a:spcPts val="0"/>
              </a:spcAft>
              <a:buClr>
                <a:schemeClr val="dk1"/>
              </a:buClr>
              <a:buSzPct val="100000"/>
              <a:buChar char="•"/>
            </a:pPr>
            <a:r>
              <a:rPr lang="en-GB"/>
              <a:t>Careful of negatives and distractors </a:t>
            </a:r>
            <a:endParaRPr/>
          </a:p>
        </p:txBody>
      </p:sp>
      <p:pic>
        <p:nvPicPr>
          <p:cNvPr id="642" name="Google Shape;642;p80"/>
          <p:cNvPicPr preferRelativeResize="0"/>
          <p:nvPr/>
        </p:nvPicPr>
        <p:blipFill rotWithShape="1">
          <a:blip r:embed="rId4">
            <a:alphaModFix/>
          </a:blip>
          <a:srcRect/>
          <a:stretch/>
        </p:blipFill>
        <p:spPr>
          <a:xfrm>
            <a:off x="5789161" y="0"/>
            <a:ext cx="6506481" cy="4351337"/>
          </a:xfrm>
          <a:prstGeom prst="rect">
            <a:avLst/>
          </a:prstGeom>
          <a:noFill/>
          <a:ln>
            <a:noFill/>
          </a:ln>
        </p:spPr>
      </p:pic>
      <p:pic>
        <p:nvPicPr>
          <p:cNvPr id="643" name="Google Shape;643;p80"/>
          <p:cNvPicPr preferRelativeResize="0"/>
          <p:nvPr/>
        </p:nvPicPr>
        <p:blipFill rotWithShape="1">
          <a:blip r:embed="rId5">
            <a:alphaModFix/>
          </a:blip>
          <a:srcRect/>
          <a:stretch/>
        </p:blipFill>
        <p:spPr>
          <a:xfrm>
            <a:off x="173106" y="3429000"/>
            <a:ext cx="5442985" cy="3206142"/>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Shape 647"/>
        <p:cNvGrpSpPr/>
        <p:nvPr/>
      </p:nvGrpSpPr>
      <p:grpSpPr>
        <a:xfrm>
          <a:off x="0" y="0"/>
          <a:ext cx="0" cy="0"/>
          <a:chOff x="0" y="0"/>
          <a:chExt cx="0" cy="0"/>
        </a:xfrm>
      </p:grpSpPr>
      <p:sp>
        <p:nvSpPr>
          <p:cNvPr id="648" name="Google Shape;648;p81"/>
          <p:cNvSpPr txBox="1">
            <a:spLocks noGrp="1"/>
          </p:cNvSpPr>
          <p:nvPr>
            <p:ph type="title"/>
          </p:nvPr>
        </p:nvSpPr>
        <p:spPr>
          <a:xfrm>
            <a:off x="127000" y="100965"/>
            <a:ext cx="4526280" cy="71183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GB" b="1" u="sng"/>
              <a:t>Sentence match up</a:t>
            </a:r>
            <a:endParaRPr/>
          </a:p>
        </p:txBody>
      </p:sp>
      <p:sp>
        <p:nvSpPr>
          <p:cNvPr id="649" name="Google Shape;649;p81"/>
          <p:cNvSpPr txBox="1">
            <a:spLocks noGrp="1"/>
          </p:cNvSpPr>
          <p:nvPr>
            <p:ph type="body" idx="1"/>
          </p:nvPr>
        </p:nvSpPr>
        <p:spPr>
          <a:xfrm>
            <a:off x="198120" y="899159"/>
            <a:ext cx="3591560" cy="4625975"/>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GB"/>
              <a:t>Is it an adjective/ Noun? Pronoun? Verb?</a:t>
            </a:r>
            <a:endParaRPr/>
          </a:p>
          <a:p>
            <a:pPr marL="228600" lvl="0" indent="-228600" algn="l" rtl="0">
              <a:lnSpc>
                <a:spcPct val="90000"/>
              </a:lnSpc>
              <a:spcBef>
                <a:spcPts val="1000"/>
              </a:spcBef>
              <a:spcAft>
                <a:spcPts val="0"/>
              </a:spcAft>
              <a:buClr>
                <a:schemeClr val="dk1"/>
              </a:buClr>
              <a:buSzPts val="2800"/>
              <a:buChar char="•"/>
            </a:pPr>
            <a:r>
              <a:rPr lang="en-GB"/>
              <a:t>What part of the sentence is it?</a:t>
            </a:r>
            <a:endParaRPr/>
          </a:p>
          <a:p>
            <a:pPr marL="228600" lvl="0" indent="-228600" algn="l" rtl="0">
              <a:lnSpc>
                <a:spcPct val="90000"/>
              </a:lnSpc>
              <a:spcBef>
                <a:spcPts val="1000"/>
              </a:spcBef>
              <a:spcAft>
                <a:spcPts val="0"/>
              </a:spcAft>
              <a:buClr>
                <a:schemeClr val="dk1"/>
              </a:buClr>
              <a:buSzPts val="2800"/>
              <a:buChar char="•"/>
            </a:pPr>
            <a:r>
              <a:rPr lang="en-GB"/>
              <a:t>Is it plural? – need an S</a:t>
            </a:r>
            <a:endParaRPr/>
          </a:p>
          <a:p>
            <a:pPr marL="228600" lvl="0" indent="-228600" algn="l" rtl="0">
              <a:lnSpc>
                <a:spcPct val="90000"/>
              </a:lnSpc>
              <a:spcBef>
                <a:spcPts val="1000"/>
              </a:spcBef>
              <a:spcAft>
                <a:spcPts val="0"/>
              </a:spcAft>
              <a:buClr>
                <a:schemeClr val="dk1"/>
              </a:buClr>
              <a:buSzPts val="2800"/>
              <a:buChar char="•"/>
            </a:pPr>
            <a:r>
              <a:rPr lang="en-GB"/>
              <a:t>Match up word families</a:t>
            </a:r>
            <a:endParaRPr/>
          </a:p>
        </p:txBody>
      </p:sp>
      <p:pic>
        <p:nvPicPr>
          <p:cNvPr id="650" name="Google Shape;650;p81"/>
          <p:cNvPicPr preferRelativeResize="0"/>
          <p:nvPr/>
        </p:nvPicPr>
        <p:blipFill rotWithShape="1">
          <a:blip r:embed="rId3">
            <a:alphaModFix/>
          </a:blip>
          <a:srcRect/>
          <a:stretch/>
        </p:blipFill>
        <p:spPr>
          <a:xfrm>
            <a:off x="4653280" y="0"/>
            <a:ext cx="5445760" cy="4490364"/>
          </a:xfrm>
          <a:prstGeom prst="rect">
            <a:avLst/>
          </a:prstGeom>
          <a:noFill/>
          <a:ln>
            <a:noFill/>
          </a:ln>
        </p:spPr>
      </p:pic>
      <p:pic>
        <p:nvPicPr>
          <p:cNvPr id="651" name="Google Shape;651;p81"/>
          <p:cNvPicPr preferRelativeResize="0"/>
          <p:nvPr/>
        </p:nvPicPr>
        <p:blipFill rotWithShape="1">
          <a:blip r:embed="rId4">
            <a:alphaModFix/>
          </a:blip>
          <a:srcRect/>
          <a:stretch/>
        </p:blipFill>
        <p:spPr>
          <a:xfrm>
            <a:off x="9875520" y="2161978"/>
            <a:ext cx="2244775" cy="439449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Shape 384"/>
        <p:cNvGrpSpPr/>
        <p:nvPr/>
      </p:nvGrpSpPr>
      <p:grpSpPr>
        <a:xfrm>
          <a:off x="0" y="0"/>
          <a:ext cx="0" cy="0"/>
          <a:chOff x="0" y="0"/>
          <a:chExt cx="0" cy="0"/>
        </a:xfrm>
      </p:grpSpPr>
      <p:sp>
        <p:nvSpPr>
          <p:cNvPr id="385" name="Google Shape;385;p46"/>
          <p:cNvSpPr txBox="1">
            <a:spLocks noGrp="1"/>
          </p:cNvSpPr>
          <p:nvPr>
            <p:ph type="title"/>
          </p:nvPr>
        </p:nvSpPr>
        <p:spPr>
          <a:xfrm>
            <a:off x="2799522" y="149488"/>
            <a:ext cx="6592956" cy="679519"/>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rgbClr val="FF0000"/>
              </a:buClr>
              <a:buSzPts val="2800"/>
              <a:buFont typeface="Calibri"/>
              <a:buNone/>
            </a:pPr>
            <a:r>
              <a:rPr lang="en-GB" b="1">
                <a:solidFill>
                  <a:srgbClr val="FF0000"/>
                </a:solidFill>
              </a:rPr>
              <a:t>GIMME 5 –PAST TENSE SENTENCES </a:t>
            </a:r>
            <a:endParaRPr/>
          </a:p>
        </p:txBody>
      </p:sp>
      <p:sp>
        <p:nvSpPr>
          <p:cNvPr id="386" name="Google Shape;386;p46"/>
          <p:cNvSpPr txBox="1">
            <a:spLocks noGrp="1"/>
          </p:cNvSpPr>
          <p:nvPr>
            <p:ph type="body" idx="1"/>
          </p:nvPr>
        </p:nvSpPr>
        <p:spPr>
          <a:xfrm>
            <a:off x="109330" y="1347020"/>
            <a:ext cx="11244470" cy="482994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656"/>
              <a:buNone/>
            </a:pPr>
            <a:r>
              <a:rPr lang="en-GB" sz="1800" b="1">
                <a:highlight>
                  <a:srgbClr val="00FF00"/>
                </a:highlight>
              </a:rPr>
              <a:t>J’ai fait … + (any activity)</a:t>
            </a:r>
            <a:endParaRPr/>
          </a:p>
          <a:p>
            <a:pPr marL="0" lvl="0" indent="0" algn="l" rtl="0">
              <a:spcBef>
                <a:spcPts val="960"/>
              </a:spcBef>
              <a:spcAft>
                <a:spcPts val="0"/>
              </a:spcAft>
              <a:buSzPts val="1656"/>
              <a:buNone/>
            </a:pPr>
            <a:r>
              <a:rPr lang="en-GB" sz="1800" b="1">
                <a:highlight>
                  <a:srgbClr val="00FFFF"/>
                </a:highlight>
              </a:rPr>
              <a:t>On a fait +</a:t>
            </a:r>
            <a:endParaRPr/>
          </a:p>
          <a:p>
            <a:pPr marL="0" lvl="0" indent="0" algn="l" rtl="0">
              <a:spcBef>
                <a:spcPts val="960"/>
              </a:spcBef>
              <a:spcAft>
                <a:spcPts val="0"/>
              </a:spcAft>
              <a:buSzPts val="1656"/>
              <a:buNone/>
            </a:pPr>
            <a:r>
              <a:rPr lang="en-GB" sz="1800" b="1">
                <a:highlight>
                  <a:srgbClr val="FF00FF"/>
                </a:highlight>
              </a:rPr>
              <a:t>Nous avons fait +</a:t>
            </a:r>
            <a:endParaRPr/>
          </a:p>
          <a:p>
            <a:pPr marL="0" lvl="0" indent="0" algn="l" rtl="0">
              <a:spcBef>
                <a:spcPts val="960"/>
              </a:spcBef>
              <a:spcAft>
                <a:spcPts val="0"/>
              </a:spcAft>
              <a:buSzPts val="1656"/>
              <a:buNone/>
            </a:pPr>
            <a:endParaRPr sz="1800" b="1"/>
          </a:p>
          <a:p>
            <a:pPr marL="0" lvl="0" indent="0" algn="l" rtl="0">
              <a:spcBef>
                <a:spcPts val="960"/>
              </a:spcBef>
              <a:spcAft>
                <a:spcPts val="0"/>
              </a:spcAft>
              <a:buSzPts val="1656"/>
              <a:buNone/>
            </a:pPr>
            <a:r>
              <a:rPr lang="en-GB" sz="1800" b="1">
                <a:highlight>
                  <a:srgbClr val="00FF00"/>
                </a:highlight>
              </a:rPr>
              <a:t>Je suis allée… + (a place)</a:t>
            </a:r>
            <a:endParaRPr/>
          </a:p>
          <a:p>
            <a:pPr marL="0" lvl="0" indent="0" algn="l" rtl="0">
              <a:spcBef>
                <a:spcPts val="960"/>
              </a:spcBef>
              <a:spcAft>
                <a:spcPts val="0"/>
              </a:spcAft>
              <a:buSzPts val="1656"/>
              <a:buNone/>
            </a:pPr>
            <a:r>
              <a:rPr lang="en-GB" sz="1800" b="1">
                <a:highlight>
                  <a:srgbClr val="00FFFF"/>
                </a:highlight>
              </a:rPr>
              <a:t>On est allé….</a:t>
            </a:r>
            <a:endParaRPr/>
          </a:p>
          <a:p>
            <a:pPr marL="0" lvl="0" indent="0" algn="l" rtl="0">
              <a:spcBef>
                <a:spcPts val="960"/>
              </a:spcBef>
              <a:spcAft>
                <a:spcPts val="0"/>
              </a:spcAft>
              <a:buSzPts val="1656"/>
              <a:buNone/>
            </a:pPr>
            <a:r>
              <a:rPr lang="en-GB" sz="1800" b="1">
                <a:highlight>
                  <a:srgbClr val="FF00FF"/>
                </a:highlight>
              </a:rPr>
              <a:t>Nous sommes allés</a:t>
            </a:r>
            <a:endParaRPr sz="1800" b="1">
              <a:highlight>
                <a:srgbClr val="FF00FF"/>
              </a:highlight>
            </a:endParaRPr>
          </a:p>
          <a:p>
            <a:pPr marL="0" lvl="0" indent="0" algn="l" rtl="0">
              <a:spcBef>
                <a:spcPts val="960"/>
              </a:spcBef>
              <a:spcAft>
                <a:spcPts val="0"/>
              </a:spcAft>
              <a:buSzPts val="1656"/>
              <a:buNone/>
            </a:pPr>
            <a:endParaRPr sz="1800" b="1">
              <a:highlight>
                <a:srgbClr val="FF00FF"/>
              </a:highlight>
            </a:endParaRPr>
          </a:p>
          <a:p>
            <a:pPr marL="0" lvl="0" indent="0" algn="l" rtl="0">
              <a:spcBef>
                <a:spcPts val="960"/>
              </a:spcBef>
              <a:spcAft>
                <a:spcPts val="0"/>
              </a:spcAft>
              <a:buSzPts val="1656"/>
              <a:buNone/>
            </a:pPr>
            <a:r>
              <a:rPr lang="en-GB" sz="1800" b="1">
                <a:highlight>
                  <a:srgbClr val="00FF00"/>
                </a:highlight>
              </a:rPr>
              <a:t>J’ai + (a past participle)</a:t>
            </a:r>
            <a:endParaRPr/>
          </a:p>
          <a:p>
            <a:pPr marL="0" lvl="0" indent="0" algn="l" rtl="0">
              <a:spcBef>
                <a:spcPts val="960"/>
              </a:spcBef>
              <a:spcAft>
                <a:spcPts val="0"/>
              </a:spcAft>
              <a:buSzPts val="1656"/>
              <a:buNone/>
            </a:pPr>
            <a:r>
              <a:rPr lang="en-GB" sz="1800" b="1">
                <a:highlight>
                  <a:srgbClr val="00FFFF"/>
                </a:highlight>
              </a:rPr>
              <a:t>On a </a:t>
            </a:r>
            <a:r>
              <a:rPr lang="en-GB" sz="1800" b="1">
                <a:highlight>
                  <a:srgbClr val="00FF00"/>
                </a:highlight>
              </a:rPr>
              <a:t>/ </a:t>
            </a:r>
            <a:r>
              <a:rPr lang="en-GB" sz="1800" b="1">
                <a:highlight>
                  <a:srgbClr val="FF00FF"/>
                </a:highlight>
              </a:rPr>
              <a:t>nous avons </a:t>
            </a:r>
            <a:r>
              <a:rPr lang="en-GB" sz="1800" b="1">
                <a:highlight>
                  <a:srgbClr val="00FF00"/>
                </a:highlight>
              </a:rPr>
              <a:t>+ PP</a:t>
            </a:r>
            <a:endParaRPr/>
          </a:p>
          <a:p>
            <a:pPr marL="0" lvl="0" indent="0" algn="l" rtl="0">
              <a:spcBef>
                <a:spcPts val="960"/>
              </a:spcBef>
              <a:spcAft>
                <a:spcPts val="0"/>
              </a:spcAft>
              <a:buSzPts val="1656"/>
              <a:buNone/>
            </a:pPr>
            <a:r>
              <a:rPr lang="en-GB" sz="1800" b="1">
                <a:highlight>
                  <a:srgbClr val="00FF00"/>
                </a:highlight>
              </a:rPr>
              <a:t>Je suis + …(a past participle)</a:t>
            </a:r>
            <a:endParaRPr/>
          </a:p>
          <a:p>
            <a:pPr marL="0" lvl="0" indent="0" algn="l" rtl="0">
              <a:spcBef>
                <a:spcPts val="1000"/>
              </a:spcBef>
              <a:spcAft>
                <a:spcPts val="0"/>
              </a:spcAft>
              <a:buSzPts val="1840"/>
              <a:buNone/>
            </a:pPr>
            <a:endParaRPr b="1"/>
          </a:p>
          <a:p>
            <a:pPr marL="0" lvl="0" indent="0" algn="l" rtl="0">
              <a:spcBef>
                <a:spcPts val="1000"/>
              </a:spcBef>
              <a:spcAft>
                <a:spcPts val="0"/>
              </a:spcAft>
              <a:buSzPts val="1840"/>
              <a:buNone/>
            </a:pPr>
            <a:endParaRPr/>
          </a:p>
        </p:txBody>
      </p:sp>
      <p:pic>
        <p:nvPicPr>
          <p:cNvPr id="387" name="Google Shape;387;p46" descr="Image result for past"/>
          <p:cNvPicPr preferRelativeResize="0"/>
          <p:nvPr/>
        </p:nvPicPr>
        <p:blipFill rotWithShape="1">
          <a:blip r:embed="rId3">
            <a:alphaModFix/>
          </a:blip>
          <a:srcRect/>
          <a:stretch/>
        </p:blipFill>
        <p:spPr>
          <a:xfrm>
            <a:off x="9026012" y="4532884"/>
            <a:ext cx="2980991" cy="1490496"/>
          </a:xfrm>
          <a:prstGeom prst="rect">
            <a:avLst/>
          </a:prstGeom>
          <a:noFill/>
          <a:ln>
            <a:noFill/>
          </a:ln>
        </p:spPr>
      </p:pic>
      <p:pic>
        <p:nvPicPr>
          <p:cNvPr id="388" name="Google Shape;388;p46"/>
          <p:cNvPicPr preferRelativeResize="0"/>
          <p:nvPr/>
        </p:nvPicPr>
        <p:blipFill rotWithShape="1">
          <a:blip r:embed="rId4">
            <a:alphaModFix/>
          </a:blip>
          <a:srcRect/>
          <a:stretch/>
        </p:blipFill>
        <p:spPr>
          <a:xfrm>
            <a:off x="6928669" y="1418838"/>
            <a:ext cx="2736440" cy="2481348"/>
          </a:xfrm>
          <a:prstGeom prst="rect">
            <a:avLst/>
          </a:prstGeom>
          <a:noFill/>
          <a:ln>
            <a:noFill/>
          </a:ln>
        </p:spPr>
      </p:pic>
      <p:sp>
        <p:nvSpPr>
          <p:cNvPr id="389" name="Google Shape;389;p46"/>
          <p:cNvSpPr/>
          <p:nvPr/>
        </p:nvSpPr>
        <p:spPr>
          <a:xfrm>
            <a:off x="5050001" y="3278020"/>
            <a:ext cx="3246888" cy="3215293"/>
          </a:xfrm>
          <a:prstGeom prst="irregularSeal1">
            <a:avLst/>
          </a:prstGeom>
          <a:solidFill>
            <a:srgbClr val="ECA8CD"/>
          </a:solidFill>
          <a:ln w="40000" cap="flat" cmpd="sng">
            <a:solidFill>
              <a:srgbClr val="380E25"/>
            </a:solidFill>
            <a:prstDash val="solid"/>
            <a:round/>
            <a:headEnd type="none" w="sm" len="sm"/>
            <a:tailEnd type="none" w="sm" len="sm"/>
          </a:ln>
        </p:spPr>
        <p:txBody>
          <a:bodyPr spcFirstLastPara="1" wrap="square" lIns="91425" tIns="45700" rIns="91425" bIns="45700" anchor="ctr" anchorCtr="0">
            <a:noAutofit/>
          </a:bodyPr>
          <a:lstStyle/>
          <a:p>
            <a:pPr marL="342900" marR="0" lvl="0" indent="-342900" algn="ctr" rtl="0">
              <a:lnSpc>
                <a:spcPct val="100000"/>
              </a:lnSpc>
              <a:spcBef>
                <a:spcPts val="0"/>
              </a:spcBef>
              <a:spcAft>
                <a:spcPts val="0"/>
              </a:spcAft>
              <a:buClr>
                <a:srgbClr val="000000"/>
              </a:buClr>
              <a:buSzPts val="2000"/>
              <a:buFont typeface="Noto Sans Symbols"/>
              <a:buChar char="⮚"/>
            </a:pPr>
            <a:r>
              <a:rPr lang="en-GB" sz="2000" b="1" i="0" u="none" strike="noStrike" cap="none">
                <a:solidFill>
                  <a:srgbClr val="000000"/>
                </a:solidFill>
                <a:latin typeface="Calibri"/>
                <a:ea typeface="Calibri"/>
                <a:cs typeface="Calibri"/>
                <a:sym typeface="Calibri"/>
              </a:rPr>
              <a:t>É = ay sound</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Shape 393"/>
        <p:cNvGrpSpPr/>
        <p:nvPr/>
      </p:nvGrpSpPr>
      <p:grpSpPr>
        <a:xfrm>
          <a:off x="0" y="0"/>
          <a:ext cx="0" cy="0"/>
          <a:chOff x="0" y="0"/>
          <a:chExt cx="0" cy="0"/>
        </a:xfrm>
      </p:grpSpPr>
      <p:sp>
        <p:nvSpPr>
          <p:cNvPr id="394" name="Google Shape;394;p47"/>
          <p:cNvSpPr txBox="1">
            <a:spLocks noGrp="1"/>
          </p:cNvSpPr>
          <p:nvPr>
            <p:ph type="title"/>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lt1"/>
              </a:buClr>
              <a:buSzPts val="2800"/>
              <a:buFont typeface="Calibri"/>
              <a:buNone/>
            </a:pPr>
            <a:endParaRPr/>
          </a:p>
        </p:txBody>
      </p:sp>
      <p:sp>
        <p:nvSpPr>
          <p:cNvPr id="395" name="Google Shape;395;p47"/>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840"/>
              <a:buNone/>
            </a:pPr>
            <a:endParaRPr/>
          </a:p>
        </p:txBody>
      </p:sp>
      <p:sp>
        <p:nvSpPr>
          <p:cNvPr id="396" name="Google Shape;396;p47"/>
          <p:cNvSpPr/>
          <p:nvPr/>
        </p:nvSpPr>
        <p:spPr>
          <a:xfrm>
            <a:off x="8958468" y="1813518"/>
            <a:ext cx="3233532" cy="1890465"/>
          </a:xfrm>
          <a:prstGeom prst="rect">
            <a:avLst/>
          </a:prstGeom>
          <a:solidFill>
            <a:srgbClr val="FFFF00"/>
          </a:solidFill>
          <a:ln w="40000" cap="flat" cmpd="sng">
            <a:solidFill>
              <a:srgbClr val="380E2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600"/>
              <a:buFont typeface="Calibri"/>
              <a:buNone/>
            </a:pPr>
            <a:r>
              <a:rPr lang="en-GB" sz="3600" b="0" i="0" u="none" strike="noStrike" cap="none">
                <a:solidFill>
                  <a:srgbClr val="000000"/>
                </a:solidFill>
                <a:latin typeface="Calibri"/>
                <a:ea typeface="Calibri"/>
                <a:cs typeface="Calibri"/>
                <a:sym typeface="Calibri"/>
              </a:rPr>
              <a:t>Past tense progress check</a:t>
            </a:r>
            <a:endParaRPr/>
          </a:p>
        </p:txBody>
      </p:sp>
      <p:sp>
        <p:nvSpPr>
          <p:cNvPr id="397" name="Google Shape;397;p47"/>
          <p:cNvSpPr/>
          <p:nvPr/>
        </p:nvSpPr>
        <p:spPr>
          <a:xfrm>
            <a:off x="145772" y="406400"/>
            <a:ext cx="8812696" cy="6370320"/>
          </a:xfrm>
          <a:prstGeom prst="rect">
            <a:avLst/>
          </a:prstGeom>
          <a:solidFill>
            <a:schemeClr val="lt1"/>
          </a:solidFill>
          <a:ln w="40000"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800"/>
              <a:buFont typeface="Calibri"/>
              <a:buNone/>
            </a:pPr>
            <a:r>
              <a:rPr lang="en-GB" sz="2800" b="1" i="0" u="sng" strike="noStrike" cap="none">
                <a:solidFill>
                  <a:srgbClr val="000000"/>
                </a:solidFill>
                <a:latin typeface="Calibri"/>
                <a:ea typeface="Calibri"/>
                <a:cs typeface="Calibri"/>
                <a:sym typeface="Calibri"/>
              </a:rPr>
              <a:t>Traduisez:</a:t>
            </a:r>
            <a:endParaRPr/>
          </a:p>
          <a:p>
            <a:pPr marL="0" marR="0" lvl="0" indent="0" algn="l" rtl="0">
              <a:lnSpc>
                <a:spcPct val="100000"/>
              </a:lnSpc>
              <a:spcBef>
                <a:spcPts val="0"/>
              </a:spcBef>
              <a:spcAft>
                <a:spcPts val="0"/>
              </a:spcAft>
              <a:buClr>
                <a:schemeClr val="dk1"/>
              </a:buClr>
              <a:buSzPts val="2400"/>
              <a:buFont typeface="Calibri"/>
              <a:buNone/>
            </a:pPr>
            <a:endParaRPr sz="2400" b="0" i="0" u="none" strike="noStrike" cap="none">
              <a:solidFill>
                <a:srgbClr val="000000"/>
              </a:solidFill>
              <a:latin typeface="Calibri"/>
              <a:ea typeface="Calibri"/>
              <a:cs typeface="Calibri"/>
              <a:sym typeface="Calibri"/>
            </a:endParaRPr>
          </a:p>
          <a:p>
            <a:pPr marL="342900" marR="0" lvl="0" indent="-342900" algn="l" rtl="0">
              <a:lnSpc>
                <a:spcPct val="100000"/>
              </a:lnSpc>
              <a:spcBef>
                <a:spcPts val="0"/>
              </a:spcBef>
              <a:spcAft>
                <a:spcPts val="0"/>
              </a:spcAft>
              <a:buClr>
                <a:srgbClr val="000000"/>
              </a:buClr>
              <a:buSzPts val="2000"/>
              <a:buFont typeface="Calibri"/>
              <a:buAutoNum type="arabicPeriod"/>
            </a:pPr>
            <a:r>
              <a:rPr lang="en-GB" sz="2000" b="0" i="0" u="none" strike="noStrike" cap="none">
                <a:solidFill>
                  <a:srgbClr val="000000"/>
                </a:solidFill>
                <a:latin typeface="Calibri"/>
                <a:ea typeface="Calibri"/>
                <a:cs typeface="Calibri"/>
                <a:sym typeface="Calibri"/>
              </a:rPr>
              <a:t>Last weekend I did bike riding with my little brother</a:t>
            </a:r>
            <a:endParaRPr/>
          </a:p>
          <a:p>
            <a:pPr marL="0" marR="0" lvl="0" indent="0" algn="l" rtl="0">
              <a:lnSpc>
                <a:spcPct val="100000"/>
              </a:lnSpc>
              <a:spcBef>
                <a:spcPts val="0"/>
              </a:spcBef>
              <a:spcAft>
                <a:spcPts val="0"/>
              </a:spcAft>
              <a:buClr>
                <a:srgbClr val="000000"/>
              </a:buClr>
              <a:buSzPts val="2000"/>
              <a:buFont typeface="Calibri"/>
              <a:buNone/>
            </a:pPr>
            <a:r>
              <a:rPr lang="en-GB" sz="2000" b="0" i="0" u="none" strike="noStrike" cap="none">
                <a:solidFill>
                  <a:srgbClr val="000000"/>
                </a:solidFill>
                <a:latin typeface="Calibri"/>
                <a:ea typeface="Calibri"/>
                <a:cs typeface="Calibri"/>
                <a:sym typeface="Calibri"/>
              </a:rPr>
              <a:t>__________________________________________________________________</a:t>
            </a:r>
            <a:endParaRPr/>
          </a:p>
          <a:p>
            <a:pPr marL="0" marR="0" lvl="0" indent="0" algn="l" rtl="0">
              <a:lnSpc>
                <a:spcPct val="100000"/>
              </a:lnSpc>
              <a:spcBef>
                <a:spcPts val="0"/>
              </a:spcBef>
              <a:spcAft>
                <a:spcPts val="0"/>
              </a:spcAft>
              <a:buClr>
                <a:schemeClr val="dk1"/>
              </a:buClr>
              <a:buSzPts val="2000"/>
              <a:buFont typeface="Calibri"/>
              <a:buNone/>
            </a:pPr>
            <a:endParaRPr sz="20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Calibri"/>
              <a:buNone/>
            </a:pPr>
            <a:r>
              <a:rPr lang="en-GB" sz="2000" b="0" i="0" u="none" strike="noStrike" cap="none">
                <a:solidFill>
                  <a:srgbClr val="000000"/>
                </a:solidFill>
                <a:latin typeface="Calibri"/>
                <a:ea typeface="Calibri"/>
                <a:cs typeface="Calibri"/>
                <a:sym typeface="Calibri"/>
              </a:rPr>
              <a:t>2. Last week we went to a restaurant for my mum’s birthday, after having eaten we went bowling. </a:t>
            </a:r>
            <a:endParaRPr/>
          </a:p>
          <a:p>
            <a:pPr marL="0" marR="0" lvl="0" indent="0" algn="l" rtl="0">
              <a:lnSpc>
                <a:spcPct val="100000"/>
              </a:lnSpc>
              <a:spcBef>
                <a:spcPts val="0"/>
              </a:spcBef>
              <a:spcAft>
                <a:spcPts val="0"/>
              </a:spcAft>
              <a:buClr>
                <a:srgbClr val="000000"/>
              </a:buClr>
              <a:buSzPts val="2000"/>
              <a:buFont typeface="Calibri"/>
              <a:buNone/>
            </a:pPr>
            <a:r>
              <a:rPr lang="en-GB" sz="2000" b="0" i="0" u="none" strike="noStrike" cap="none">
                <a:solidFill>
                  <a:srgbClr val="000000"/>
                </a:solidFill>
                <a:latin typeface="Calibri"/>
                <a:ea typeface="Calibri"/>
                <a:cs typeface="Calibri"/>
                <a:sym typeface="Calibri"/>
              </a:rPr>
              <a:t>______________________________________________________________________________________________________________________________________</a:t>
            </a:r>
            <a:endParaRPr/>
          </a:p>
          <a:p>
            <a:pPr marL="0" marR="0" lvl="0" indent="0" algn="l" rtl="0">
              <a:lnSpc>
                <a:spcPct val="100000"/>
              </a:lnSpc>
              <a:spcBef>
                <a:spcPts val="0"/>
              </a:spcBef>
              <a:spcAft>
                <a:spcPts val="0"/>
              </a:spcAft>
              <a:buClr>
                <a:schemeClr val="dk1"/>
              </a:buClr>
              <a:buSzPts val="2000"/>
              <a:buFont typeface="Calibri"/>
              <a:buNone/>
            </a:pPr>
            <a:endParaRPr sz="20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Calibri"/>
              <a:buNone/>
            </a:pPr>
            <a:r>
              <a:rPr lang="en-GB" sz="2000" b="0" i="0" u="none" strike="noStrike" cap="none">
                <a:solidFill>
                  <a:srgbClr val="000000"/>
                </a:solidFill>
                <a:latin typeface="Calibri"/>
                <a:ea typeface="Calibri"/>
                <a:cs typeface="Calibri"/>
                <a:sym typeface="Calibri"/>
              </a:rPr>
              <a:t>3. I won, before going home I played video games. </a:t>
            </a:r>
            <a:endParaRPr/>
          </a:p>
          <a:p>
            <a:pPr marL="0" marR="0" lvl="0" indent="0" algn="l" rtl="0">
              <a:lnSpc>
                <a:spcPct val="100000"/>
              </a:lnSpc>
              <a:spcBef>
                <a:spcPts val="0"/>
              </a:spcBef>
              <a:spcAft>
                <a:spcPts val="0"/>
              </a:spcAft>
              <a:buClr>
                <a:srgbClr val="000000"/>
              </a:buClr>
              <a:buSzPts val="2000"/>
              <a:buFont typeface="Calibri"/>
              <a:buNone/>
            </a:pPr>
            <a:r>
              <a:rPr lang="en-GB" sz="2000" b="0" i="0" u="none" strike="noStrike" cap="none">
                <a:solidFill>
                  <a:srgbClr val="000000"/>
                </a:solidFill>
                <a:latin typeface="Calibri"/>
                <a:ea typeface="Calibri"/>
                <a:cs typeface="Calibri"/>
                <a:sym typeface="Calibri"/>
              </a:rPr>
              <a:t>__________________________________________________________________</a:t>
            </a:r>
            <a:endParaRPr/>
          </a:p>
          <a:p>
            <a:pPr marL="0" marR="0" lvl="0" indent="0" algn="l" rtl="0">
              <a:lnSpc>
                <a:spcPct val="100000"/>
              </a:lnSpc>
              <a:spcBef>
                <a:spcPts val="0"/>
              </a:spcBef>
              <a:spcAft>
                <a:spcPts val="0"/>
              </a:spcAft>
              <a:buClr>
                <a:schemeClr val="dk1"/>
              </a:buClr>
              <a:buSzPts val="2000"/>
              <a:buFont typeface="Calibri"/>
              <a:buNone/>
            </a:pPr>
            <a:endParaRPr sz="20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Calibri"/>
              <a:buNone/>
            </a:pPr>
            <a:r>
              <a:rPr lang="en-GB" sz="2000" b="0" i="0" u="none" strike="noStrike" cap="none">
                <a:solidFill>
                  <a:srgbClr val="000000"/>
                </a:solidFill>
                <a:latin typeface="Calibri"/>
                <a:ea typeface="Calibri"/>
                <a:cs typeface="Calibri"/>
                <a:sym typeface="Calibri"/>
              </a:rPr>
              <a:t>4. </a:t>
            </a:r>
            <a:r>
              <a:rPr lang="en-GB" sz="2000">
                <a:solidFill>
                  <a:srgbClr val="000000"/>
                </a:solidFill>
                <a:latin typeface="Calibri"/>
                <a:ea typeface="Calibri"/>
                <a:cs typeface="Calibri"/>
                <a:sym typeface="Calibri"/>
              </a:rPr>
              <a:t>What I liked the most was the cake, but my sister said that it wasn’t good.  </a:t>
            </a:r>
            <a:endParaRPr sz="20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Calibri"/>
              <a:buNone/>
            </a:pPr>
            <a:r>
              <a:rPr lang="en-GB" sz="2000" b="0" i="0" u="none" strike="noStrike" cap="none">
                <a:solidFill>
                  <a:srgbClr val="000000"/>
                </a:solidFill>
                <a:latin typeface="Calibri"/>
                <a:ea typeface="Calibri"/>
                <a:cs typeface="Calibri"/>
                <a:sym typeface="Calibri"/>
              </a:rPr>
              <a:t>________________________________</a:t>
            </a:r>
            <a:r>
              <a:rPr lang="en-GB" sz="2400" b="0" i="0" u="none" strike="noStrike" cap="none">
                <a:solidFill>
                  <a:srgbClr val="000000"/>
                </a:solidFill>
                <a:latin typeface="Calibri"/>
                <a:ea typeface="Calibri"/>
                <a:cs typeface="Calibri"/>
                <a:sym typeface="Calibri"/>
              </a:rPr>
              <a:t>_______________________________________________________________________________</a:t>
            </a:r>
            <a:endParaRPr sz="1600" b="0" i="0" u="none" strike="noStrike" cap="none">
              <a:solidFill>
                <a:srgbClr val="000000"/>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Shape 401"/>
        <p:cNvGrpSpPr/>
        <p:nvPr/>
      </p:nvGrpSpPr>
      <p:grpSpPr>
        <a:xfrm>
          <a:off x="0" y="0"/>
          <a:ext cx="0" cy="0"/>
          <a:chOff x="0" y="0"/>
          <a:chExt cx="0" cy="0"/>
        </a:xfrm>
      </p:grpSpPr>
      <p:sp>
        <p:nvSpPr>
          <p:cNvPr id="402" name="Google Shape;402;p48"/>
          <p:cNvSpPr txBox="1">
            <a:spLocks noGrp="1"/>
          </p:cNvSpPr>
          <p:nvPr>
            <p:ph type="title"/>
          </p:nvPr>
        </p:nvSpPr>
        <p:spPr>
          <a:xfrm>
            <a:off x="2433056" y="165577"/>
            <a:ext cx="6592956" cy="679519"/>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rgbClr val="FF0000"/>
              </a:buClr>
              <a:buSzPts val="2800"/>
              <a:buFont typeface="Calibri"/>
              <a:buNone/>
            </a:pPr>
            <a:r>
              <a:rPr lang="en-GB" b="1">
                <a:solidFill>
                  <a:srgbClr val="FF0000"/>
                </a:solidFill>
              </a:rPr>
              <a:t>GIMME 5 –IMPERFECT TENSE SENTENCES </a:t>
            </a:r>
            <a:endParaRPr/>
          </a:p>
        </p:txBody>
      </p:sp>
      <p:sp>
        <p:nvSpPr>
          <p:cNvPr id="403" name="Google Shape;403;p48"/>
          <p:cNvSpPr txBox="1">
            <a:spLocks noGrp="1"/>
          </p:cNvSpPr>
          <p:nvPr>
            <p:ph type="body" idx="1"/>
          </p:nvPr>
        </p:nvSpPr>
        <p:spPr>
          <a:xfrm>
            <a:off x="109330" y="1347020"/>
            <a:ext cx="11244470" cy="482994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2208"/>
              <a:buNone/>
            </a:pPr>
            <a:r>
              <a:rPr lang="en-GB" sz="2400" b="1">
                <a:highlight>
                  <a:srgbClr val="00FF00"/>
                </a:highlight>
              </a:rPr>
              <a:t>Je faisais + (any activity)</a:t>
            </a:r>
            <a:endParaRPr/>
          </a:p>
          <a:p>
            <a:pPr marL="0" lvl="0" indent="0" algn="l" rtl="0">
              <a:spcBef>
                <a:spcPts val="1080"/>
              </a:spcBef>
              <a:spcAft>
                <a:spcPts val="0"/>
              </a:spcAft>
              <a:buSzPts val="2208"/>
              <a:buNone/>
            </a:pPr>
            <a:r>
              <a:rPr lang="en-GB" sz="2400" b="1">
                <a:highlight>
                  <a:srgbClr val="00FFFF"/>
                </a:highlight>
              </a:rPr>
              <a:t>On faisait….</a:t>
            </a:r>
            <a:endParaRPr/>
          </a:p>
          <a:p>
            <a:pPr marL="0" lvl="0" indent="0" algn="l" rtl="0">
              <a:spcBef>
                <a:spcPts val="1080"/>
              </a:spcBef>
              <a:spcAft>
                <a:spcPts val="0"/>
              </a:spcAft>
              <a:buSzPts val="2208"/>
              <a:buNone/>
            </a:pPr>
            <a:r>
              <a:rPr lang="en-GB" sz="2400" b="1">
                <a:highlight>
                  <a:srgbClr val="FF00FF"/>
                </a:highlight>
              </a:rPr>
              <a:t>Nous faisons …..</a:t>
            </a:r>
            <a:endParaRPr/>
          </a:p>
          <a:p>
            <a:pPr marL="0" lvl="0" indent="0" algn="l" rtl="0">
              <a:spcBef>
                <a:spcPts val="1080"/>
              </a:spcBef>
              <a:spcAft>
                <a:spcPts val="0"/>
              </a:spcAft>
              <a:buSzPts val="2208"/>
              <a:buNone/>
            </a:pPr>
            <a:endParaRPr sz="2400" b="1"/>
          </a:p>
          <a:p>
            <a:pPr marL="0" lvl="0" indent="0" algn="l" rtl="0">
              <a:spcBef>
                <a:spcPts val="1080"/>
              </a:spcBef>
              <a:spcAft>
                <a:spcPts val="0"/>
              </a:spcAft>
              <a:buSzPts val="2208"/>
              <a:buNone/>
            </a:pPr>
            <a:r>
              <a:rPr lang="en-GB" sz="2400" b="1">
                <a:highlight>
                  <a:srgbClr val="00FF00"/>
                </a:highlight>
              </a:rPr>
              <a:t>j’allais+ (a place)</a:t>
            </a:r>
            <a:endParaRPr/>
          </a:p>
          <a:p>
            <a:pPr marL="0" lvl="0" indent="0" algn="l" rtl="0">
              <a:spcBef>
                <a:spcPts val="1080"/>
              </a:spcBef>
              <a:spcAft>
                <a:spcPts val="0"/>
              </a:spcAft>
              <a:buSzPts val="2208"/>
              <a:buNone/>
            </a:pPr>
            <a:r>
              <a:rPr lang="en-GB" sz="2400" b="1">
                <a:highlight>
                  <a:srgbClr val="00FFFF"/>
                </a:highlight>
              </a:rPr>
              <a:t>On allait…</a:t>
            </a:r>
            <a:endParaRPr/>
          </a:p>
          <a:p>
            <a:pPr marL="0" lvl="0" indent="0" algn="l" rtl="0">
              <a:spcBef>
                <a:spcPts val="1080"/>
              </a:spcBef>
              <a:spcAft>
                <a:spcPts val="0"/>
              </a:spcAft>
              <a:buSzPts val="2208"/>
              <a:buNone/>
            </a:pPr>
            <a:r>
              <a:rPr lang="en-GB" sz="2400" b="1">
                <a:highlight>
                  <a:srgbClr val="FF00FF"/>
                </a:highlight>
              </a:rPr>
              <a:t>Nous allions ..</a:t>
            </a:r>
            <a:endParaRPr/>
          </a:p>
          <a:p>
            <a:pPr marL="0" lvl="0" indent="0" algn="l" rtl="0">
              <a:spcBef>
                <a:spcPts val="1080"/>
              </a:spcBef>
              <a:spcAft>
                <a:spcPts val="0"/>
              </a:spcAft>
              <a:buSzPts val="2208"/>
              <a:buNone/>
            </a:pPr>
            <a:endParaRPr sz="2400" b="1">
              <a:highlight>
                <a:srgbClr val="FF00FF"/>
              </a:highlight>
            </a:endParaRPr>
          </a:p>
          <a:p>
            <a:pPr marL="0" lvl="0" indent="0" algn="l" rtl="0">
              <a:spcBef>
                <a:spcPts val="1080"/>
              </a:spcBef>
              <a:spcAft>
                <a:spcPts val="0"/>
              </a:spcAft>
              <a:buSzPts val="2208"/>
              <a:buNone/>
            </a:pPr>
            <a:r>
              <a:rPr lang="en-GB" sz="2400" b="1">
                <a:highlight>
                  <a:srgbClr val="00FF00"/>
                </a:highlight>
              </a:rPr>
              <a:t>Je + verb + ais</a:t>
            </a:r>
            <a:endParaRPr/>
          </a:p>
          <a:p>
            <a:pPr marL="0" lvl="0" indent="0" algn="l" rtl="0">
              <a:spcBef>
                <a:spcPts val="1080"/>
              </a:spcBef>
              <a:spcAft>
                <a:spcPts val="0"/>
              </a:spcAft>
              <a:buSzPts val="2208"/>
              <a:buNone/>
            </a:pPr>
            <a:r>
              <a:rPr lang="en-GB" sz="2400" b="1">
                <a:highlight>
                  <a:srgbClr val="FF00FF"/>
                </a:highlight>
              </a:rPr>
              <a:t>Nous + verb + ions</a:t>
            </a:r>
            <a:endParaRPr/>
          </a:p>
          <a:p>
            <a:pPr marL="0" lvl="0" indent="0" algn="l" rtl="0">
              <a:spcBef>
                <a:spcPts val="1000"/>
              </a:spcBef>
              <a:spcAft>
                <a:spcPts val="0"/>
              </a:spcAft>
              <a:buSzPts val="1840"/>
              <a:buNone/>
            </a:pPr>
            <a:endParaRPr b="1"/>
          </a:p>
          <a:p>
            <a:pPr marL="0" lvl="0" indent="0" algn="l" rtl="0">
              <a:spcBef>
                <a:spcPts val="1000"/>
              </a:spcBef>
              <a:spcAft>
                <a:spcPts val="0"/>
              </a:spcAft>
              <a:buSzPts val="1840"/>
              <a:buNone/>
            </a:pPr>
            <a:endParaRPr/>
          </a:p>
        </p:txBody>
      </p:sp>
      <p:pic>
        <p:nvPicPr>
          <p:cNvPr id="404" name="Google Shape;404;p48" descr="Image result for past"/>
          <p:cNvPicPr preferRelativeResize="0"/>
          <p:nvPr/>
        </p:nvPicPr>
        <p:blipFill rotWithShape="1">
          <a:blip r:embed="rId3">
            <a:alphaModFix/>
          </a:blip>
          <a:srcRect/>
          <a:stretch/>
        </p:blipFill>
        <p:spPr>
          <a:xfrm>
            <a:off x="9026012" y="4532884"/>
            <a:ext cx="2980991" cy="1490496"/>
          </a:xfrm>
          <a:prstGeom prst="rect">
            <a:avLst/>
          </a:prstGeom>
          <a:noFill/>
          <a:ln>
            <a:noFill/>
          </a:ln>
        </p:spPr>
      </p:pic>
      <p:pic>
        <p:nvPicPr>
          <p:cNvPr id="405" name="Google Shape;405;p48"/>
          <p:cNvPicPr preferRelativeResize="0"/>
          <p:nvPr/>
        </p:nvPicPr>
        <p:blipFill rotWithShape="1">
          <a:blip r:embed="rId4">
            <a:alphaModFix/>
          </a:blip>
          <a:srcRect/>
          <a:stretch/>
        </p:blipFill>
        <p:spPr>
          <a:xfrm>
            <a:off x="6928669" y="1418838"/>
            <a:ext cx="2736440" cy="2481348"/>
          </a:xfrm>
          <a:prstGeom prst="rect">
            <a:avLst/>
          </a:prstGeom>
          <a:noFill/>
          <a:ln>
            <a:noFill/>
          </a:ln>
        </p:spPr>
      </p:pic>
      <p:sp>
        <p:nvSpPr>
          <p:cNvPr id="406" name="Google Shape;406;p48"/>
          <p:cNvSpPr/>
          <p:nvPr/>
        </p:nvSpPr>
        <p:spPr>
          <a:xfrm>
            <a:off x="9346230" y="1280644"/>
            <a:ext cx="2736440" cy="2481348"/>
          </a:xfrm>
          <a:prstGeom prst="irregularSeal1">
            <a:avLst/>
          </a:prstGeom>
          <a:solidFill>
            <a:srgbClr val="ECA8CD"/>
          </a:solidFill>
          <a:ln w="40000" cap="flat" cmpd="sng">
            <a:solidFill>
              <a:srgbClr val="380E25"/>
            </a:solidFill>
            <a:prstDash val="solid"/>
            <a:round/>
            <a:headEnd type="none" w="sm" len="sm"/>
            <a:tailEnd type="none" w="sm" len="sm"/>
          </a:ln>
        </p:spPr>
        <p:txBody>
          <a:bodyPr spcFirstLastPara="1" wrap="square" lIns="91425" tIns="45700" rIns="91425" bIns="45700" anchor="ctr" anchorCtr="0">
            <a:noAutofit/>
          </a:bodyPr>
          <a:lstStyle/>
          <a:p>
            <a:pPr marL="342900" marR="0" lvl="0" indent="-342900" algn="ctr" rtl="0">
              <a:lnSpc>
                <a:spcPct val="100000"/>
              </a:lnSpc>
              <a:spcBef>
                <a:spcPts val="0"/>
              </a:spcBef>
              <a:spcAft>
                <a:spcPts val="0"/>
              </a:spcAft>
              <a:buClr>
                <a:srgbClr val="000000"/>
              </a:buClr>
              <a:buSzPts val="2000"/>
              <a:buFont typeface="Noto Sans Symbols"/>
              <a:buChar char="⮚"/>
            </a:pPr>
            <a:r>
              <a:rPr lang="en-GB" sz="2000" b="1" i="0" u="none" strike="noStrike" cap="none">
                <a:solidFill>
                  <a:srgbClr val="000000"/>
                </a:solidFill>
                <a:latin typeface="Calibri"/>
                <a:ea typeface="Calibri"/>
                <a:cs typeface="Calibri"/>
                <a:sym typeface="Calibri"/>
              </a:rPr>
              <a:t>ais = ay sound</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Shape 410"/>
        <p:cNvGrpSpPr/>
        <p:nvPr/>
      </p:nvGrpSpPr>
      <p:grpSpPr>
        <a:xfrm>
          <a:off x="0" y="0"/>
          <a:ext cx="0" cy="0"/>
          <a:chOff x="0" y="0"/>
          <a:chExt cx="0" cy="0"/>
        </a:xfrm>
      </p:grpSpPr>
      <p:sp>
        <p:nvSpPr>
          <p:cNvPr id="411" name="Google Shape;411;p49"/>
          <p:cNvSpPr txBox="1">
            <a:spLocks noGrp="1"/>
          </p:cNvSpPr>
          <p:nvPr>
            <p:ph type="title"/>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lt1"/>
              </a:buClr>
              <a:buSzPts val="2800"/>
              <a:buFont typeface="Calibri"/>
              <a:buNone/>
            </a:pPr>
            <a:endParaRPr/>
          </a:p>
        </p:txBody>
      </p:sp>
      <p:sp>
        <p:nvSpPr>
          <p:cNvPr id="412" name="Google Shape;412;p49"/>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840"/>
              <a:buNone/>
            </a:pPr>
            <a:endParaRPr/>
          </a:p>
        </p:txBody>
      </p:sp>
      <p:sp>
        <p:nvSpPr>
          <p:cNvPr id="413" name="Google Shape;413;p49"/>
          <p:cNvSpPr/>
          <p:nvPr/>
        </p:nvSpPr>
        <p:spPr>
          <a:xfrm>
            <a:off x="8958468" y="1813518"/>
            <a:ext cx="3233532" cy="1890465"/>
          </a:xfrm>
          <a:prstGeom prst="rect">
            <a:avLst/>
          </a:prstGeom>
          <a:solidFill>
            <a:srgbClr val="FFFF00"/>
          </a:solidFill>
          <a:ln w="40000" cap="flat" cmpd="sng">
            <a:solidFill>
              <a:srgbClr val="380E2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600"/>
              <a:buFont typeface="Calibri"/>
              <a:buNone/>
            </a:pPr>
            <a:r>
              <a:rPr lang="en-GB" sz="3600" b="0" i="0" u="none" strike="noStrike" cap="none">
                <a:solidFill>
                  <a:srgbClr val="000000"/>
                </a:solidFill>
                <a:latin typeface="Calibri"/>
                <a:ea typeface="Calibri"/>
                <a:cs typeface="Calibri"/>
                <a:sym typeface="Calibri"/>
              </a:rPr>
              <a:t>Imperfect tense progress check</a:t>
            </a:r>
            <a:endParaRPr/>
          </a:p>
        </p:txBody>
      </p:sp>
      <p:sp>
        <p:nvSpPr>
          <p:cNvPr id="414" name="Google Shape;414;p49"/>
          <p:cNvSpPr/>
          <p:nvPr/>
        </p:nvSpPr>
        <p:spPr>
          <a:xfrm>
            <a:off x="0" y="808382"/>
            <a:ext cx="8812696" cy="6049617"/>
          </a:xfrm>
          <a:prstGeom prst="rect">
            <a:avLst/>
          </a:prstGeom>
          <a:solidFill>
            <a:schemeClr val="lt1"/>
          </a:solidFill>
          <a:ln w="40000"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800"/>
              <a:buFont typeface="Calibri"/>
              <a:buNone/>
            </a:pPr>
            <a:r>
              <a:rPr lang="en-GB" sz="2800" b="1" i="0" u="sng" strike="noStrike" cap="none">
                <a:solidFill>
                  <a:srgbClr val="000000"/>
                </a:solidFill>
                <a:latin typeface="Calibri"/>
                <a:ea typeface="Calibri"/>
                <a:cs typeface="Calibri"/>
                <a:sym typeface="Calibri"/>
              </a:rPr>
              <a:t>Traduisez:</a:t>
            </a:r>
            <a:endParaRPr/>
          </a:p>
          <a:p>
            <a:pPr marL="0" marR="0" lvl="0" indent="0" algn="l" rtl="0">
              <a:lnSpc>
                <a:spcPct val="100000"/>
              </a:lnSpc>
              <a:spcBef>
                <a:spcPts val="0"/>
              </a:spcBef>
              <a:spcAft>
                <a:spcPts val="0"/>
              </a:spcAft>
              <a:buClr>
                <a:schemeClr val="dk1"/>
              </a:buClr>
              <a:buSzPts val="2800"/>
              <a:buFont typeface="Calibri"/>
              <a:buNone/>
            </a:pPr>
            <a:endParaRPr sz="2800" b="0" i="0" u="none" strike="noStrike" cap="none">
              <a:solidFill>
                <a:srgbClr val="000000"/>
              </a:solidFill>
              <a:latin typeface="Calibri"/>
              <a:ea typeface="Calibri"/>
              <a:cs typeface="Calibri"/>
              <a:sym typeface="Calibri"/>
            </a:endParaRPr>
          </a:p>
          <a:p>
            <a:pPr marL="342900" marR="0" lvl="0" indent="-342900" algn="l" rtl="0">
              <a:lnSpc>
                <a:spcPct val="100000"/>
              </a:lnSpc>
              <a:spcBef>
                <a:spcPts val="0"/>
              </a:spcBef>
              <a:spcAft>
                <a:spcPts val="0"/>
              </a:spcAft>
              <a:buClr>
                <a:srgbClr val="000000"/>
              </a:buClr>
              <a:buSzPts val="2800"/>
              <a:buFont typeface="Calibri"/>
              <a:buAutoNum type="arabicPeriod"/>
            </a:pPr>
            <a:r>
              <a:rPr lang="en-GB" sz="2800" b="0" i="0" u="none" strike="noStrike" cap="none">
                <a:solidFill>
                  <a:srgbClr val="000000"/>
                </a:solidFill>
                <a:latin typeface="Calibri"/>
                <a:ea typeface="Calibri"/>
                <a:cs typeface="Calibri"/>
                <a:sym typeface="Calibri"/>
              </a:rPr>
              <a:t>When I was younger I used to ride my bike</a:t>
            </a:r>
            <a:endParaRPr/>
          </a:p>
          <a:p>
            <a:pPr marL="0" marR="0" lvl="0" indent="0" algn="l" rtl="0">
              <a:lnSpc>
                <a:spcPct val="100000"/>
              </a:lnSpc>
              <a:spcBef>
                <a:spcPts val="0"/>
              </a:spcBef>
              <a:spcAft>
                <a:spcPts val="0"/>
              </a:spcAft>
              <a:buClr>
                <a:srgbClr val="000000"/>
              </a:buClr>
              <a:buSzPts val="2800"/>
              <a:buFont typeface="Calibri"/>
              <a:buNone/>
            </a:pPr>
            <a:r>
              <a:rPr lang="en-GB" sz="2800" b="0" i="0" u="none" strike="noStrike" cap="none">
                <a:solidFill>
                  <a:srgbClr val="000000"/>
                </a:solidFill>
                <a:latin typeface="Calibri"/>
                <a:ea typeface="Calibri"/>
                <a:cs typeface="Calibri"/>
                <a:sym typeface="Calibri"/>
              </a:rPr>
              <a:t>_____________________________________________</a:t>
            </a:r>
            <a:endParaRPr/>
          </a:p>
          <a:p>
            <a:pPr marL="0" marR="0" lvl="0" indent="0" algn="l" rtl="0">
              <a:lnSpc>
                <a:spcPct val="100000"/>
              </a:lnSpc>
              <a:spcBef>
                <a:spcPts val="0"/>
              </a:spcBef>
              <a:spcAft>
                <a:spcPts val="0"/>
              </a:spcAft>
              <a:buClr>
                <a:schemeClr val="dk1"/>
              </a:buClr>
              <a:buSzPts val="2800"/>
              <a:buFont typeface="Calibri"/>
              <a:buNone/>
            </a:pPr>
            <a:endParaRPr sz="28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800"/>
              <a:buFont typeface="Calibri"/>
              <a:buNone/>
            </a:pPr>
            <a:r>
              <a:rPr lang="en-GB" sz="2800" b="0" i="0" u="none" strike="noStrike" cap="none">
                <a:solidFill>
                  <a:srgbClr val="000000"/>
                </a:solidFill>
                <a:latin typeface="Calibri"/>
                <a:ea typeface="Calibri"/>
                <a:cs typeface="Calibri"/>
                <a:sym typeface="Calibri"/>
              </a:rPr>
              <a:t>2. Before I used to go to primary school, it was amazing. </a:t>
            </a:r>
            <a:endParaRPr/>
          </a:p>
          <a:p>
            <a:pPr marL="0" marR="0" lvl="0" indent="0" algn="l" rtl="0">
              <a:lnSpc>
                <a:spcPct val="100000"/>
              </a:lnSpc>
              <a:spcBef>
                <a:spcPts val="0"/>
              </a:spcBef>
              <a:spcAft>
                <a:spcPts val="0"/>
              </a:spcAft>
              <a:buClr>
                <a:srgbClr val="000000"/>
              </a:buClr>
              <a:buSzPts val="2800"/>
              <a:buFont typeface="Calibri"/>
              <a:buNone/>
            </a:pPr>
            <a:r>
              <a:rPr lang="en-GB" sz="2800" b="0" i="0" u="none" strike="noStrike" cap="none">
                <a:solidFill>
                  <a:srgbClr val="000000"/>
                </a:solidFill>
                <a:latin typeface="Calibri"/>
                <a:ea typeface="Calibri"/>
                <a:cs typeface="Calibri"/>
                <a:sym typeface="Calibri"/>
              </a:rPr>
              <a:t>______________________________________________</a:t>
            </a:r>
            <a:endParaRPr/>
          </a:p>
          <a:p>
            <a:pPr marL="0" marR="0" lvl="0" indent="0" algn="l" rtl="0">
              <a:lnSpc>
                <a:spcPct val="100000"/>
              </a:lnSpc>
              <a:spcBef>
                <a:spcPts val="0"/>
              </a:spcBef>
              <a:spcAft>
                <a:spcPts val="0"/>
              </a:spcAft>
              <a:buClr>
                <a:srgbClr val="000000"/>
              </a:buClr>
              <a:buSzPts val="2800"/>
              <a:buFont typeface="Calibri"/>
              <a:buNone/>
            </a:pPr>
            <a:r>
              <a:rPr lang="en-GB" sz="2800" b="0" i="0" u="none" strike="noStrike" cap="none">
                <a:solidFill>
                  <a:srgbClr val="000000"/>
                </a:solidFill>
                <a:latin typeface="Calibri"/>
                <a:ea typeface="Calibri"/>
                <a:cs typeface="Calibri"/>
                <a:sym typeface="Calibri"/>
              </a:rPr>
              <a:t>______________________________________________</a:t>
            </a:r>
            <a:endParaRPr/>
          </a:p>
          <a:p>
            <a:pPr marL="0" marR="0" lvl="0" indent="0" algn="l" rtl="0">
              <a:lnSpc>
                <a:spcPct val="100000"/>
              </a:lnSpc>
              <a:spcBef>
                <a:spcPts val="0"/>
              </a:spcBef>
              <a:spcAft>
                <a:spcPts val="0"/>
              </a:spcAft>
              <a:buClr>
                <a:schemeClr val="dk1"/>
              </a:buClr>
              <a:buSzPts val="2800"/>
              <a:buFont typeface="Calibri"/>
              <a:buNone/>
            </a:pPr>
            <a:endParaRPr sz="28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800"/>
              <a:buFont typeface="Calibri"/>
              <a:buNone/>
            </a:pPr>
            <a:r>
              <a:rPr lang="en-GB" sz="2800" b="0" i="0" u="none" strike="noStrike" cap="none">
                <a:solidFill>
                  <a:srgbClr val="000000"/>
                </a:solidFill>
                <a:latin typeface="Calibri"/>
                <a:ea typeface="Calibri"/>
                <a:cs typeface="Calibri"/>
                <a:sym typeface="Calibri"/>
              </a:rPr>
              <a:t>3. We used to eat carrottes. </a:t>
            </a:r>
            <a:endParaRPr/>
          </a:p>
          <a:p>
            <a:pPr marL="0" marR="0" lvl="0" indent="0" algn="l" rtl="0">
              <a:lnSpc>
                <a:spcPct val="100000"/>
              </a:lnSpc>
              <a:spcBef>
                <a:spcPts val="0"/>
              </a:spcBef>
              <a:spcAft>
                <a:spcPts val="0"/>
              </a:spcAft>
              <a:buClr>
                <a:srgbClr val="000000"/>
              </a:buClr>
              <a:buSzPts val="2800"/>
              <a:buFont typeface="Calibri"/>
              <a:buNone/>
            </a:pPr>
            <a:r>
              <a:rPr lang="en-GB" sz="2800" b="0" i="0" u="none" strike="noStrike" cap="none">
                <a:solidFill>
                  <a:srgbClr val="000000"/>
                </a:solidFill>
                <a:latin typeface="Calibri"/>
                <a:ea typeface="Calibri"/>
                <a:cs typeface="Calibri"/>
                <a:sym typeface="Calibri"/>
              </a:rPr>
              <a:t>______________________________________________</a:t>
            </a:r>
            <a:endParaRPr/>
          </a:p>
          <a:p>
            <a:pPr marL="0" marR="0" lvl="0" indent="0" algn="l" rtl="0">
              <a:lnSpc>
                <a:spcPct val="100000"/>
              </a:lnSpc>
              <a:spcBef>
                <a:spcPts val="0"/>
              </a:spcBef>
              <a:spcAft>
                <a:spcPts val="0"/>
              </a:spcAft>
              <a:buClr>
                <a:schemeClr val="dk1"/>
              </a:buClr>
              <a:buSzPts val="2800"/>
              <a:buFont typeface="Calibri"/>
              <a:buNone/>
            </a:pPr>
            <a:endParaRPr sz="2800" b="0" i="0" u="none" strike="noStrike" cap="none">
              <a:solidFill>
                <a:srgbClr val="000000"/>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Shape 418"/>
        <p:cNvGrpSpPr/>
        <p:nvPr/>
      </p:nvGrpSpPr>
      <p:grpSpPr>
        <a:xfrm>
          <a:off x="0" y="0"/>
          <a:ext cx="0" cy="0"/>
          <a:chOff x="0" y="0"/>
          <a:chExt cx="0" cy="0"/>
        </a:xfrm>
      </p:grpSpPr>
      <p:sp>
        <p:nvSpPr>
          <p:cNvPr id="419" name="Google Shape;419;p50"/>
          <p:cNvSpPr txBox="1">
            <a:spLocks noGrp="1"/>
          </p:cNvSpPr>
          <p:nvPr>
            <p:ph type="title"/>
          </p:nvPr>
        </p:nvSpPr>
        <p:spPr>
          <a:xfrm>
            <a:off x="2830064" y="149472"/>
            <a:ext cx="7755835" cy="60891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rgbClr val="FF0000"/>
              </a:buClr>
              <a:buSzPts val="2800"/>
              <a:buFont typeface="Calibri"/>
              <a:buNone/>
            </a:pPr>
            <a:r>
              <a:rPr lang="en-GB" b="1">
                <a:solidFill>
                  <a:srgbClr val="FF0000"/>
                </a:solidFill>
              </a:rPr>
              <a:t>GIMME 5 -FUTURE TENSE SENTENCES </a:t>
            </a:r>
            <a:endParaRPr/>
          </a:p>
        </p:txBody>
      </p:sp>
      <p:sp>
        <p:nvSpPr>
          <p:cNvPr id="420" name="Google Shape;420;p50"/>
          <p:cNvSpPr txBox="1">
            <a:spLocks noGrp="1"/>
          </p:cNvSpPr>
          <p:nvPr>
            <p:ph type="body" idx="1"/>
          </p:nvPr>
        </p:nvSpPr>
        <p:spPr>
          <a:xfrm>
            <a:off x="109330" y="1580322"/>
            <a:ext cx="11244470" cy="459664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840"/>
              <a:buNone/>
            </a:pPr>
            <a:r>
              <a:rPr lang="en-GB" b="1">
                <a:highlight>
                  <a:srgbClr val="00FF00"/>
                </a:highlight>
              </a:rPr>
              <a:t>Je vais faire… + (any activity)</a:t>
            </a:r>
            <a:endParaRPr/>
          </a:p>
          <a:p>
            <a:pPr marL="0" lvl="0" indent="0" algn="l" rtl="0">
              <a:spcBef>
                <a:spcPts val="1000"/>
              </a:spcBef>
              <a:spcAft>
                <a:spcPts val="0"/>
              </a:spcAft>
              <a:buSzPts val="1840"/>
              <a:buNone/>
            </a:pPr>
            <a:r>
              <a:rPr lang="en-GB" b="1">
                <a:highlight>
                  <a:srgbClr val="00FFFF"/>
                </a:highlight>
              </a:rPr>
              <a:t>On va faire…..</a:t>
            </a:r>
            <a:endParaRPr/>
          </a:p>
          <a:p>
            <a:pPr marL="0" lvl="0" indent="0" algn="l" rtl="0">
              <a:spcBef>
                <a:spcPts val="1000"/>
              </a:spcBef>
              <a:spcAft>
                <a:spcPts val="0"/>
              </a:spcAft>
              <a:buSzPts val="1840"/>
              <a:buNone/>
            </a:pPr>
            <a:r>
              <a:rPr lang="en-GB" b="1">
                <a:highlight>
                  <a:srgbClr val="FF00FF"/>
                </a:highlight>
              </a:rPr>
              <a:t>Nous allons faire….</a:t>
            </a:r>
            <a:endParaRPr/>
          </a:p>
          <a:p>
            <a:pPr marL="0" lvl="0" indent="0" algn="l" rtl="0">
              <a:spcBef>
                <a:spcPts val="1000"/>
              </a:spcBef>
              <a:spcAft>
                <a:spcPts val="0"/>
              </a:spcAft>
              <a:buSzPts val="1840"/>
              <a:buNone/>
            </a:pPr>
            <a:endParaRPr b="1"/>
          </a:p>
          <a:p>
            <a:pPr marL="0" lvl="0" indent="0" algn="l" rtl="0">
              <a:spcBef>
                <a:spcPts val="1000"/>
              </a:spcBef>
              <a:spcAft>
                <a:spcPts val="0"/>
              </a:spcAft>
              <a:buSzPts val="1840"/>
              <a:buNone/>
            </a:pPr>
            <a:r>
              <a:rPr lang="en-GB" b="1">
                <a:highlight>
                  <a:srgbClr val="00FF00"/>
                </a:highlight>
              </a:rPr>
              <a:t>Je vais aller… + (a place)</a:t>
            </a:r>
            <a:endParaRPr/>
          </a:p>
          <a:p>
            <a:pPr marL="0" lvl="0" indent="0" algn="l" rtl="0">
              <a:spcBef>
                <a:spcPts val="1000"/>
              </a:spcBef>
              <a:spcAft>
                <a:spcPts val="0"/>
              </a:spcAft>
              <a:buSzPts val="1840"/>
              <a:buNone/>
            </a:pPr>
            <a:r>
              <a:rPr lang="en-GB" b="1">
                <a:highlight>
                  <a:srgbClr val="00FFFF"/>
                </a:highlight>
              </a:rPr>
              <a:t>On va aller….</a:t>
            </a:r>
            <a:endParaRPr/>
          </a:p>
          <a:p>
            <a:pPr marL="0" lvl="0" indent="0" algn="l" rtl="0">
              <a:spcBef>
                <a:spcPts val="1000"/>
              </a:spcBef>
              <a:spcAft>
                <a:spcPts val="0"/>
              </a:spcAft>
              <a:buSzPts val="1840"/>
              <a:buNone/>
            </a:pPr>
            <a:r>
              <a:rPr lang="en-GB" b="1">
                <a:highlight>
                  <a:srgbClr val="FF00FF"/>
                </a:highlight>
              </a:rPr>
              <a:t>Nous allons aller…</a:t>
            </a:r>
            <a:endParaRPr/>
          </a:p>
          <a:p>
            <a:pPr marL="0" lvl="0" indent="0" algn="l" rtl="0">
              <a:spcBef>
                <a:spcPts val="1000"/>
              </a:spcBef>
              <a:spcAft>
                <a:spcPts val="0"/>
              </a:spcAft>
              <a:buSzPts val="1840"/>
              <a:buNone/>
            </a:pPr>
            <a:endParaRPr b="1"/>
          </a:p>
          <a:p>
            <a:pPr marL="0" lvl="0" indent="0" algn="l" rtl="0">
              <a:spcBef>
                <a:spcPts val="1000"/>
              </a:spcBef>
              <a:spcAft>
                <a:spcPts val="0"/>
              </a:spcAft>
              <a:buSzPts val="1840"/>
              <a:buNone/>
            </a:pPr>
            <a:r>
              <a:rPr lang="en-GB" b="1">
                <a:highlight>
                  <a:srgbClr val="00FF00"/>
                </a:highlight>
              </a:rPr>
              <a:t>Je vais + …(any infinitive verb)</a:t>
            </a:r>
            <a:endParaRPr/>
          </a:p>
          <a:p>
            <a:pPr marL="0" lvl="0" indent="0" algn="l" rtl="0">
              <a:spcBef>
                <a:spcPts val="1000"/>
              </a:spcBef>
              <a:spcAft>
                <a:spcPts val="0"/>
              </a:spcAft>
              <a:buSzPts val="1840"/>
              <a:buNone/>
            </a:pPr>
            <a:r>
              <a:rPr lang="en-GB">
                <a:highlight>
                  <a:srgbClr val="00FFFF"/>
                </a:highlight>
              </a:rPr>
              <a:t>On va……</a:t>
            </a:r>
            <a:endParaRPr/>
          </a:p>
          <a:p>
            <a:pPr marL="0" lvl="0" indent="0" algn="l" rtl="0">
              <a:spcBef>
                <a:spcPts val="1000"/>
              </a:spcBef>
              <a:spcAft>
                <a:spcPts val="0"/>
              </a:spcAft>
              <a:buSzPts val="1840"/>
              <a:buNone/>
            </a:pPr>
            <a:r>
              <a:rPr lang="en-GB">
                <a:highlight>
                  <a:srgbClr val="FF00FF"/>
                </a:highlight>
              </a:rPr>
              <a:t>Nous allons…. </a:t>
            </a:r>
            <a:endParaRPr/>
          </a:p>
          <a:p>
            <a:pPr marL="0" lvl="0" indent="0" algn="l" rtl="0">
              <a:spcBef>
                <a:spcPts val="1000"/>
              </a:spcBef>
              <a:spcAft>
                <a:spcPts val="0"/>
              </a:spcAft>
              <a:buSzPts val="1840"/>
              <a:buNone/>
            </a:pPr>
            <a:endParaRPr/>
          </a:p>
        </p:txBody>
      </p:sp>
      <p:pic>
        <p:nvPicPr>
          <p:cNvPr id="421" name="Google Shape;421;p50" descr="Image result for future sign"/>
          <p:cNvPicPr preferRelativeResize="0"/>
          <p:nvPr/>
        </p:nvPicPr>
        <p:blipFill rotWithShape="1">
          <a:blip r:embed="rId3">
            <a:alphaModFix/>
          </a:blip>
          <a:srcRect/>
          <a:stretch/>
        </p:blipFill>
        <p:spPr>
          <a:xfrm>
            <a:off x="8756308" y="4275472"/>
            <a:ext cx="2685981" cy="2014486"/>
          </a:xfrm>
          <a:prstGeom prst="rect">
            <a:avLst/>
          </a:prstGeom>
          <a:noFill/>
          <a:ln>
            <a:noFill/>
          </a:ln>
        </p:spPr>
      </p:pic>
      <p:pic>
        <p:nvPicPr>
          <p:cNvPr id="422" name="Google Shape;422;p50"/>
          <p:cNvPicPr preferRelativeResize="0"/>
          <p:nvPr/>
        </p:nvPicPr>
        <p:blipFill rotWithShape="1">
          <a:blip r:embed="rId4">
            <a:alphaModFix/>
          </a:blip>
          <a:srcRect/>
          <a:stretch/>
        </p:blipFill>
        <p:spPr>
          <a:xfrm>
            <a:off x="6928669" y="1418838"/>
            <a:ext cx="2736440" cy="2481348"/>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Shape 426"/>
        <p:cNvGrpSpPr/>
        <p:nvPr/>
      </p:nvGrpSpPr>
      <p:grpSpPr>
        <a:xfrm>
          <a:off x="0" y="0"/>
          <a:ext cx="0" cy="0"/>
          <a:chOff x="0" y="0"/>
          <a:chExt cx="0" cy="0"/>
        </a:xfrm>
      </p:grpSpPr>
      <p:sp>
        <p:nvSpPr>
          <p:cNvPr id="427" name="Google Shape;427;p51"/>
          <p:cNvSpPr txBox="1">
            <a:spLocks noGrp="1"/>
          </p:cNvSpPr>
          <p:nvPr>
            <p:ph type="title"/>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lt1"/>
              </a:buClr>
              <a:buSzPts val="2800"/>
              <a:buFont typeface="Calibri"/>
              <a:buNone/>
            </a:pPr>
            <a:endParaRPr/>
          </a:p>
        </p:txBody>
      </p:sp>
      <p:sp>
        <p:nvSpPr>
          <p:cNvPr id="428" name="Google Shape;428;p51"/>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840"/>
              <a:buNone/>
            </a:pPr>
            <a:endParaRPr/>
          </a:p>
        </p:txBody>
      </p:sp>
      <p:sp>
        <p:nvSpPr>
          <p:cNvPr id="429" name="Google Shape;429;p51"/>
          <p:cNvSpPr/>
          <p:nvPr/>
        </p:nvSpPr>
        <p:spPr>
          <a:xfrm>
            <a:off x="8958468" y="1813518"/>
            <a:ext cx="3233532" cy="1890465"/>
          </a:xfrm>
          <a:prstGeom prst="rect">
            <a:avLst/>
          </a:prstGeom>
          <a:solidFill>
            <a:srgbClr val="FFFF00"/>
          </a:solidFill>
          <a:ln w="40000" cap="flat" cmpd="sng">
            <a:solidFill>
              <a:srgbClr val="380E2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600"/>
              <a:buFont typeface="Calibri"/>
              <a:buNone/>
            </a:pPr>
            <a:r>
              <a:rPr lang="en-GB" sz="3600" b="0" i="0" u="none" strike="noStrike" cap="none">
                <a:solidFill>
                  <a:srgbClr val="000000"/>
                </a:solidFill>
                <a:latin typeface="Calibri"/>
                <a:ea typeface="Calibri"/>
                <a:cs typeface="Calibri"/>
                <a:sym typeface="Calibri"/>
              </a:rPr>
              <a:t>Future tense progress check</a:t>
            </a:r>
            <a:endParaRPr/>
          </a:p>
        </p:txBody>
      </p:sp>
      <p:sp>
        <p:nvSpPr>
          <p:cNvPr id="430" name="Google Shape;430;p51"/>
          <p:cNvSpPr/>
          <p:nvPr/>
        </p:nvSpPr>
        <p:spPr>
          <a:xfrm>
            <a:off x="0" y="808382"/>
            <a:ext cx="8812696" cy="6049617"/>
          </a:xfrm>
          <a:prstGeom prst="rect">
            <a:avLst/>
          </a:prstGeom>
          <a:solidFill>
            <a:schemeClr val="lt1"/>
          </a:solidFill>
          <a:ln w="40000"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800"/>
              <a:buFont typeface="Calibri"/>
              <a:buNone/>
            </a:pPr>
            <a:r>
              <a:rPr lang="en-GB" sz="2800" b="1" i="0" u="sng" strike="noStrike" cap="none">
                <a:solidFill>
                  <a:srgbClr val="000000"/>
                </a:solidFill>
                <a:latin typeface="Calibri"/>
                <a:ea typeface="Calibri"/>
                <a:cs typeface="Calibri"/>
                <a:sym typeface="Calibri"/>
              </a:rPr>
              <a:t>Traduisez:</a:t>
            </a:r>
            <a:endParaRPr/>
          </a:p>
          <a:p>
            <a:pPr marL="0" marR="0" lvl="0" indent="0" algn="l" rtl="0">
              <a:lnSpc>
                <a:spcPct val="100000"/>
              </a:lnSpc>
              <a:spcBef>
                <a:spcPts val="0"/>
              </a:spcBef>
              <a:spcAft>
                <a:spcPts val="0"/>
              </a:spcAft>
              <a:buClr>
                <a:schemeClr val="dk1"/>
              </a:buClr>
              <a:buSzPts val="2000"/>
              <a:buFont typeface="Calibri"/>
              <a:buNone/>
            </a:pPr>
            <a:endParaRPr sz="2000" b="0" i="0" u="none" strike="noStrike" cap="none">
              <a:solidFill>
                <a:srgbClr val="000000"/>
              </a:solidFill>
              <a:latin typeface="Calibri"/>
              <a:ea typeface="Calibri"/>
              <a:cs typeface="Calibri"/>
              <a:sym typeface="Calibri"/>
            </a:endParaRPr>
          </a:p>
          <a:p>
            <a:pPr marL="342900" marR="0" lvl="0" indent="-342900" algn="l" rtl="0">
              <a:lnSpc>
                <a:spcPct val="100000"/>
              </a:lnSpc>
              <a:spcBef>
                <a:spcPts val="0"/>
              </a:spcBef>
              <a:spcAft>
                <a:spcPts val="0"/>
              </a:spcAft>
              <a:buClr>
                <a:srgbClr val="000000"/>
              </a:buClr>
              <a:buSzPts val="2000"/>
              <a:buFont typeface="Calibri"/>
              <a:buAutoNum type="arabicPeriod"/>
            </a:pPr>
            <a:r>
              <a:rPr lang="en-GB" sz="2000" b="0" i="0" u="none" strike="noStrike" cap="none">
                <a:solidFill>
                  <a:srgbClr val="000000"/>
                </a:solidFill>
                <a:latin typeface="Calibri"/>
                <a:ea typeface="Calibri"/>
                <a:cs typeface="Calibri"/>
                <a:sym typeface="Calibri"/>
              </a:rPr>
              <a:t>This weekend I am going to do some shopping in Liverpool with my best friend, I think that it will be entertaining. </a:t>
            </a:r>
            <a:endParaRPr/>
          </a:p>
          <a:p>
            <a:pPr marL="0" marR="0" lvl="0" indent="0" algn="l" rtl="0">
              <a:lnSpc>
                <a:spcPct val="100000"/>
              </a:lnSpc>
              <a:spcBef>
                <a:spcPts val="0"/>
              </a:spcBef>
              <a:spcAft>
                <a:spcPts val="0"/>
              </a:spcAft>
              <a:buClr>
                <a:srgbClr val="000000"/>
              </a:buClr>
              <a:buSzPts val="2000"/>
              <a:buFont typeface="Calibri"/>
              <a:buNone/>
            </a:pPr>
            <a:r>
              <a:rPr lang="en-GB" sz="2000" b="0" i="0" u="none" strike="noStrike" cap="none">
                <a:solidFill>
                  <a:srgbClr val="000000"/>
                </a:solidFill>
                <a:latin typeface="Calibri"/>
                <a:ea typeface="Calibri"/>
                <a:cs typeface="Calibri"/>
                <a:sym typeface="Calibri"/>
              </a:rPr>
              <a:t>____________________________________________________________________________________________________________________________________ _</a:t>
            </a:r>
            <a:endParaRPr/>
          </a:p>
          <a:p>
            <a:pPr marL="0" marR="0" lvl="0" indent="0" algn="l" rtl="0">
              <a:lnSpc>
                <a:spcPct val="100000"/>
              </a:lnSpc>
              <a:spcBef>
                <a:spcPts val="0"/>
              </a:spcBef>
              <a:spcAft>
                <a:spcPts val="0"/>
              </a:spcAft>
              <a:buClr>
                <a:schemeClr val="dk1"/>
              </a:buClr>
              <a:buSzPts val="2000"/>
              <a:buFont typeface="Calibri"/>
              <a:buNone/>
            </a:pPr>
            <a:endParaRPr sz="20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Calibri"/>
              <a:buNone/>
            </a:pPr>
            <a:r>
              <a:rPr lang="en-GB" sz="2000" b="0" i="0" u="none" strike="noStrike" cap="none">
                <a:solidFill>
                  <a:srgbClr val="000000"/>
                </a:solidFill>
                <a:latin typeface="Calibri"/>
                <a:ea typeface="Calibri"/>
                <a:cs typeface="Calibri"/>
                <a:sym typeface="Calibri"/>
              </a:rPr>
              <a:t>2. This year we are going to go on holiday to Rome in Italy, we are going to eat in different restaurants, because it will be delicious. </a:t>
            </a:r>
            <a:endParaRPr/>
          </a:p>
          <a:p>
            <a:pPr marL="0" marR="0" lvl="0" indent="0" algn="l" rtl="0">
              <a:lnSpc>
                <a:spcPct val="100000"/>
              </a:lnSpc>
              <a:spcBef>
                <a:spcPts val="0"/>
              </a:spcBef>
              <a:spcAft>
                <a:spcPts val="0"/>
              </a:spcAft>
              <a:buClr>
                <a:srgbClr val="000000"/>
              </a:buClr>
              <a:buSzPts val="2000"/>
              <a:buFont typeface="Calibri"/>
              <a:buNone/>
            </a:pPr>
            <a:r>
              <a:rPr lang="en-GB" sz="2000" b="0" i="0" u="none" strike="noStrike" cap="none">
                <a:solidFill>
                  <a:srgbClr val="000000"/>
                </a:solidFill>
                <a:latin typeface="Calibri"/>
                <a:ea typeface="Calibri"/>
                <a:cs typeface="Calibri"/>
                <a:sym typeface="Calibri"/>
              </a:rPr>
              <a:t>___________________________________________________________________</a:t>
            </a:r>
            <a:endParaRPr/>
          </a:p>
          <a:p>
            <a:pPr marL="0" marR="0" lvl="0" indent="0" algn="l" rtl="0">
              <a:lnSpc>
                <a:spcPct val="100000"/>
              </a:lnSpc>
              <a:spcBef>
                <a:spcPts val="0"/>
              </a:spcBef>
              <a:spcAft>
                <a:spcPts val="0"/>
              </a:spcAft>
              <a:buClr>
                <a:srgbClr val="000000"/>
              </a:buClr>
              <a:buSzPts val="2000"/>
              <a:buFont typeface="Calibri"/>
              <a:buNone/>
            </a:pPr>
            <a:r>
              <a:rPr lang="en-GB" sz="2000" b="0" i="0" u="none" strike="noStrike" cap="none">
                <a:solidFill>
                  <a:srgbClr val="000000"/>
                </a:solidFill>
                <a:latin typeface="Calibri"/>
                <a:ea typeface="Calibri"/>
                <a:cs typeface="Calibri"/>
                <a:sym typeface="Calibri"/>
              </a:rPr>
              <a:t>___________________________________________________________________</a:t>
            </a:r>
            <a:endParaRPr/>
          </a:p>
          <a:p>
            <a:pPr marL="0" marR="0" lvl="0" indent="0" algn="l" rtl="0">
              <a:lnSpc>
                <a:spcPct val="100000"/>
              </a:lnSpc>
              <a:spcBef>
                <a:spcPts val="0"/>
              </a:spcBef>
              <a:spcAft>
                <a:spcPts val="0"/>
              </a:spcAft>
              <a:buClr>
                <a:schemeClr val="dk1"/>
              </a:buClr>
              <a:buSzPts val="2000"/>
              <a:buFont typeface="Calibri"/>
              <a:buNone/>
            </a:pPr>
            <a:endParaRPr sz="20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Calibri"/>
              <a:buNone/>
            </a:pPr>
            <a:r>
              <a:rPr lang="en-GB" sz="2000" b="0" i="0" u="none" strike="noStrike" cap="none">
                <a:solidFill>
                  <a:srgbClr val="000000"/>
                </a:solidFill>
                <a:latin typeface="Calibri"/>
                <a:ea typeface="Calibri"/>
                <a:cs typeface="Calibri"/>
                <a:sym typeface="Calibri"/>
              </a:rPr>
              <a:t>3. I am going to visit a lot of tourist sites</a:t>
            </a:r>
            <a:endParaRPr/>
          </a:p>
          <a:p>
            <a:pPr marL="0" marR="0" lvl="0" indent="0" algn="l" rtl="0">
              <a:lnSpc>
                <a:spcPct val="100000"/>
              </a:lnSpc>
              <a:spcBef>
                <a:spcPts val="0"/>
              </a:spcBef>
              <a:spcAft>
                <a:spcPts val="0"/>
              </a:spcAft>
              <a:buClr>
                <a:srgbClr val="000000"/>
              </a:buClr>
              <a:buSzPts val="2000"/>
              <a:buFont typeface="Calibri"/>
              <a:buNone/>
            </a:pPr>
            <a:r>
              <a:rPr lang="en-GB" sz="2000" b="0" i="0" u="none" strike="noStrike" cap="none">
                <a:solidFill>
                  <a:srgbClr val="000000"/>
                </a:solidFill>
                <a:latin typeface="Calibri"/>
                <a:ea typeface="Calibri"/>
                <a:cs typeface="Calibri"/>
                <a:sym typeface="Calibri"/>
              </a:rPr>
              <a:t>__________________________________________________________________</a:t>
            </a:r>
            <a:endParaRPr/>
          </a:p>
          <a:p>
            <a:pPr marL="0" marR="0" lvl="0" indent="0" algn="l" rtl="0">
              <a:lnSpc>
                <a:spcPct val="100000"/>
              </a:lnSpc>
              <a:spcBef>
                <a:spcPts val="0"/>
              </a:spcBef>
              <a:spcAft>
                <a:spcPts val="0"/>
              </a:spcAft>
              <a:buClr>
                <a:schemeClr val="dk1"/>
              </a:buClr>
              <a:buSzPts val="2000"/>
              <a:buFont typeface="Calibri"/>
              <a:buNone/>
            </a:pPr>
            <a:endParaRPr sz="2000" b="0" i="0" u="none" strike="noStrike" cap="none">
              <a:solidFill>
                <a:srgbClr val="000000"/>
              </a:solidFill>
              <a:latin typeface="Calibri"/>
              <a:ea typeface="Calibri"/>
              <a:cs typeface="Calibri"/>
              <a:sym typeface="Calibri"/>
            </a:endParaRPr>
          </a:p>
        </p:txBody>
      </p:sp>
      <p:sp>
        <p:nvSpPr>
          <p:cNvPr id="431" name="Google Shape;431;p51"/>
          <p:cNvSpPr/>
          <p:nvPr/>
        </p:nvSpPr>
        <p:spPr>
          <a:xfrm>
            <a:off x="8958468" y="4147931"/>
            <a:ext cx="3233532" cy="2226366"/>
          </a:xfrm>
          <a:prstGeom prst="rect">
            <a:avLst/>
          </a:prstGeom>
          <a:solidFill>
            <a:schemeClr val="lt1"/>
          </a:solidFill>
          <a:ln w="40000" cap="flat" cmpd="sng">
            <a:solidFill>
              <a:srgbClr val="380E2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600"/>
              <a:buFont typeface="Calibri"/>
              <a:buNone/>
            </a:pPr>
            <a:r>
              <a:rPr lang="en-GB" sz="3600" b="0" i="0" u="none" strike="noStrike" cap="none">
                <a:solidFill>
                  <a:srgbClr val="000000"/>
                </a:solidFill>
                <a:latin typeface="Calibri"/>
                <a:ea typeface="Calibri"/>
                <a:cs typeface="Calibri"/>
                <a:sym typeface="Calibri"/>
              </a:rPr>
              <a:t>*Tourist sites</a:t>
            </a:r>
            <a:endParaRPr/>
          </a:p>
          <a:p>
            <a:pPr marL="0" marR="0" lvl="0" indent="0" algn="ctr" rtl="0">
              <a:lnSpc>
                <a:spcPct val="100000"/>
              </a:lnSpc>
              <a:spcBef>
                <a:spcPts val="0"/>
              </a:spcBef>
              <a:spcAft>
                <a:spcPts val="0"/>
              </a:spcAft>
              <a:buClr>
                <a:srgbClr val="000000"/>
              </a:buClr>
              <a:buSzPts val="3600"/>
              <a:buFont typeface="Calibri"/>
              <a:buNone/>
            </a:pPr>
            <a:r>
              <a:rPr lang="en-GB" sz="3600" b="0" i="0" u="none" strike="noStrike" cap="none">
                <a:solidFill>
                  <a:srgbClr val="000000"/>
                </a:solidFill>
                <a:latin typeface="Calibri"/>
                <a:ea typeface="Calibri"/>
                <a:cs typeface="Calibri"/>
                <a:sym typeface="Calibri"/>
              </a:rPr>
              <a:t>-</a:t>
            </a:r>
            <a:endParaRPr/>
          </a:p>
          <a:p>
            <a:pPr marL="0" marR="0" lvl="0" indent="0" algn="ctr" rtl="0">
              <a:lnSpc>
                <a:spcPct val="100000"/>
              </a:lnSpc>
              <a:spcBef>
                <a:spcPts val="0"/>
              </a:spcBef>
              <a:spcAft>
                <a:spcPts val="0"/>
              </a:spcAft>
              <a:buClr>
                <a:srgbClr val="000000"/>
              </a:buClr>
              <a:buSzPts val="3600"/>
              <a:buFont typeface="Calibri"/>
              <a:buNone/>
            </a:pPr>
            <a:r>
              <a:rPr lang="en-GB" sz="3600" b="0" i="0" u="none" strike="noStrike" cap="none">
                <a:solidFill>
                  <a:srgbClr val="000000"/>
                </a:solidFill>
                <a:latin typeface="Calibri"/>
                <a:ea typeface="Calibri"/>
                <a:cs typeface="Calibri"/>
                <a:sym typeface="Calibri"/>
              </a:rPr>
              <a:t>Sîtes touristiques</a:t>
            </a:r>
            <a:endParaRPr sz="3600" b="0" i="0" u="none" strike="noStrike" cap="none">
              <a:solidFill>
                <a:srgbClr val="000000"/>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name="NET">
  <a:themeElements>
    <a:clrScheme name="Dividend">
      <a:dk1>
        <a:srgbClr val="000000"/>
      </a:dk1>
      <a:lt1>
        <a:srgbClr val="FFFFFF"/>
      </a:lt1>
      <a:dk2>
        <a:srgbClr val="3D3D3D"/>
      </a:dk2>
      <a:lt2>
        <a:srgbClr val="EBEBEB"/>
      </a:lt2>
      <a:accent1>
        <a:srgbClr val="4D1434"/>
      </a:accent1>
      <a:accent2>
        <a:srgbClr val="903163"/>
      </a:accent2>
      <a:accent3>
        <a:srgbClr val="B2324B"/>
      </a:accent3>
      <a:accent4>
        <a:srgbClr val="969FA7"/>
      </a:accent4>
      <a:accent5>
        <a:srgbClr val="66B1CE"/>
      </a:accent5>
      <a:accent6>
        <a:srgbClr val="40619D"/>
      </a:accent6>
      <a:hlink>
        <a:srgbClr val="828282"/>
      </a:hlink>
      <a:folHlink>
        <a:srgbClr val="A5A5A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NET">
  <a:themeElements>
    <a:clrScheme name="Dividend">
      <a:dk1>
        <a:srgbClr val="000000"/>
      </a:dk1>
      <a:lt1>
        <a:srgbClr val="FFFFFF"/>
      </a:lt1>
      <a:dk2>
        <a:srgbClr val="3D3D3D"/>
      </a:dk2>
      <a:lt2>
        <a:srgbClr val="EBEBEB"/>
      </a:lt2>
      <a:accent1>
        <a:srgbClr val="4D1434"/>
      </a:accent1>
      <a:accent2>
        <a:srgbClr val="903163"/>
      </a:accent2>
      <a:accent3>
        <a:srgbClr val="B2324B"/>
      </a:accent3>
      <a:accent4>
        <a:srgbClr val="969FA7"/>
      </a:accent4>
      <a:accent5>
        <a:srgbClr val="66B1CE"/>
      </a:accent5>
      <a:accent6>
        <a:srgbClr val="40619D"/>
      </a:accent6>
      <a:hlink>
        <a:srgbClr val="828282"/>
      </a:hlink>
      <a:folHlink>
        <a:srgbClr val="A5A5A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2248</Words>
  <Application>Microsoft Office PowerPoint</Application>
  <PresentationFormat>Widescreen</PresentationFormat>
  <Paragraphs>270</Paragraphs>
  <Slides>39</Slides>
  <Notes>39</Notes>
  <HiddenSlides>1</HiddenSlides>
  <MMClips>0</MMClips>
  <ScaleCrop>false</ScaleCrop>
  <HeadingPairs>
    <vt:vector size="6" baseType="variant">
      <vt:variant>
        <vt:lpstr>Fonts Used</vt:lpstr>
      </vt:variant>
      <vt:variant>
        <vt:i4>4</vt:i4>
      </vt:variant>
      <vt:variant>
        <vt:lpstr>Theme</vt:lpstr>
      </vt:variant>
      <vt:variant>
        <vt:i4>4</vt:i4>
      </vt:variant>
      <vt:variant>
        <vt:lpstr>Slide Titles</vt:lpstr>
      </vt:variant>
      <vt:variant>
        <vt:i4>39</vt:i4>
      </vt:variant>
    </vt:vector>
  </HeadingPairs>
  <TitlesOfParts>
    <vt:vector size="47" baseType="lpstr">
      <vt:lpstr>Noto Sans Symbols</vt:lpstr>
      <vt:lpstr>Open Sans</vt:lpstr>
      <vt:lpstr>Calibri</vt:lpstr>
      <vt:lpstr>Arial</vt:lpstr>
      <vt:lpstr>NET</vt:lpstr>
      <vt:lpstr>Default Design</vt:lpstr>
      <vt:lpstr>1_NET</vt:lpstr>
      <vt:lpstr>1_Office Theme</vt:lpstr>
      <vt:lpstr>PowerPoint Presentation</vt:lpstr>
      <vt:lpstr>GIMME 5 –PRESENT TENSE SENTENCES                                      </vt:lpstr>
      <vt:lpstr>412777809</vt:lpstr>
      <vt:lpstr>GIMME 5 –PAST TENSE SENTENCES </vt:lpstr>
      <vt:lpstr>PowerPoint Presentation</vt:lpstr>
      <vt:lpstr>GIMME 5 –IMPERFECT TENSE SENTENCES </vt:lpstr>
      <vt:lpstr>PowerPoint Presentation</vt:lpstr>
      <vt:lpstr>GIMME 5 -FUTURE TENSE SENTENCES </vt:lpstr>
      <vt:lpstr>PowerPoint Presentation</vt:lpstr>
      <vt:lpstr>GIMME 5 – CONDITIONAL TENSE SENTENCES </vt:lpstr>
      <vt:lpstr>PowerPoint Presentation</vt:lpstr>
      <vt:lpstr>Croissant </vt:lpstr>
      <vt:lpstr>Write a sentence with the following higher level structures in: </vt:lpstr>
      <vt:lpstr>PowerPoint Presentation</vt:lpstr>
      <vt:lpstr>Higher listening questions – exam skills </vt:lpstr>
      <vt:lpstr>Positive / negative Questions </vt:lpstr>
      <vt:lpstr>PowerPoint Presentation</vt:lpstr>
      <vt:lpstr>Multiple choice </vt:lpstr>
      <vt:lpstr>PowerPoint Presentation</vt:lpstr>
      <vt:lpstr>Choose 3 correct answers</vt:lpstr>
      <vt:lpstr>PowerPoint Presentation</vt:lpstr>
      <vt:lpstr>Write in French</vt:lpstr>
      <vt:lpstr>PowerPoint Presentation</vt:lpstr>
      <vt:lpstr>Choose the correct one</vt:lpstr>
      <vt:lpstr>PowerPoint Presentation</vt:lpstr>
      <vt:lpstr>Who? A/B</vt:lpstr>
      <vt:lpstr>PowerPoint Presentation</vt:lpstr>
      <vt:lpstr>Advantages and disadvantages of something </vt:lpstr>
      <vt:lpstr>PowerPoint Presentation</vt:lpstr>
      <vt:lpstr>Higher reading questions – exam skills </vt:lpstr>
      <vt:lpstr>T, F, NM </vt:lpstr>
      <vt:lpstr>Literary text + missing word</vt:lpstr>
      <vt:lpstr>Answering in English</vt:lpstr>
      <vt:lpstr>Multiple choice – French - don’t miss out - goes in chronological order of the text - be carful of distractors / negatives word families / synonyms / cognates  </vt:lpstr>
      <vt:lpstr>Answering in French</vt:lpstr>
      <vt:lpstr>A/B/C write the correct letter </vt:lpstr>
      <vt:lpstr>Choose the correct statements </vt:lpstr>
      <vt:lpstr>V / F / PM </vt:lpstr>
      <vt:lpstr>Sentence match up</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Lindsey Edwards</dc:creator>
  <cp:lastModifiedBy>Lindsey Edwards</cp:lastModifiedBy>
  <cp:revision>1</cp:revision>
  <dcterms:modified xsi:type="dcterms:W3CDTF">2025-11-12T14:42:27Z</dcterms:modified>
</cp:coreProperties>
</file>