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583E7F-4165-457C-90EC-137CC74698F2}">
  <a:tblStyle styleId="{36583E7F-4165-457C-90EC-137CC74698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reate.kahoot.it/share/hsc-c3-laa-exercise/a5c137d2-d3aa-4ff6-9318-f76a19cc95f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QqOMtmL-T1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136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Taking exercise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taking exercise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it or lose it !</a:t>
            </a:r>
            <a:endParaRPr/>
          </a:p>
        </p:txBody>
      </p:sp>
      <p:pic>
        <p:nvPicPr>
          <p:cNvPr descr="A silhouette of a person&#10;&#10;Description automatically generated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0275" y="1600200"/>
            <a:ext cx="4114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15875"/>
            <a:ext cx="8891587" cy="6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3"/>
          <p:cNvGraphicFramePr/>
          <p:nvPr/>
        </p:nvGraphicFramePr>
        <p:xfrm>
          <a:off x="38100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{36583E7F-4165-457C-90EC-137CC74698F2}</a:tableStyleId>
              </a:tblPr>
              <a:tblGrid>
                <a:gridCol w="4229100"/>
                <a:gridCol w="4229100"/>
              </a:tblGrid>
              <a:tr h="6635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8 problems from not EXERCISING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5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7" name="Google Shape;157;p23"/>
          <p:cNvSpPr txBox="1"/>
          <p:nvPr/>
        </p:nvSpPr>
        <p:spPr>
          <a:xfrm>
            <a:off x="647700" y="963612"/>
            <a:ext cx="2133600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Stiff JOINTS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181600" y="990600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stamina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762000" y="2693987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Obesity 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5181600" y="2747962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Stroke 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762000" y="3810000"/>
            <a:ext cx="2133600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Heart disease 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5486400" y="3959225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 skeleton 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990600" y="5186362"/>
            <a:ext cx="3276600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blood flow 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91087" y="5297487"/>
            <a:ext cx="37592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Osteoporosis / arthritis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152400"/>
            <a:ext cx="871855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75665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457200"/>
            <a:ext cx="8610600" cy="65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838200" y="762000"/>
            <a:ext cx="2133600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Stroke do it with people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5257800" y="1358900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Get stronger </a:t>
            </a: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838200" y="4343400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Feel good 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5257800" y="4506912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Stay calm 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-55562"/>
            <a:ext cx="883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1981200" y="1143000"/>
            <a:ext cx="4724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through play  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981200" y="2711450"/>
            <a:ext cx="48768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hour a day 3 days a week  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1752600" y="4562475"/>
            <a:ext cx="56388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150 minutes over 2 days a week</a:t>
            </a: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296862" y="6054725"/>
            <a:ext cx="80930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At least </a:t>
            </a:r>
            <a:r>
              <a:rPr b="1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150 minutes a week</a:t>
            </a:r>
            <a:r>
              <a:rPr b="0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 of moderate intensity activity such as </a:t>
            </a:r>
            <a:r>
              <a:rPr b="1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brisk walking;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At least </a:t>
            </a:r>
            <a:r>
              <a:rPr b="1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 days a week</a:t>
            </a:r>
            <a:r>
              <a:rPr b="0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 of activities that </a:t>
            </a:r>
            <a:r>
              <a:rPr b="1" i="0" lang="en-US" sz="18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strengthen muscles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 c3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 laa definitions &amp; GENETICS &amp; Ill health &amp; diet &amp; exercise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Kahoot –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https://create.kahoot.it/share/hsc-c3-laa-exercise/a5c137d2-d3aa-4ff6-9318-f76a19cc95f3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136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Taking exercise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taking exercise</a:t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457200" y="5334000"/>
            <a:ext cx="83820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it or lose it !</a:t>
            </a:r>
            <a:endParaRPr/>
          </a:p>
        </p:txBody>
      </p:sp>
      <p:pic>
        <p:nvPicPr>
          <p:cNvPr descr="A silhouette of a person&#10;&#10;Description automatically generated" id="207" name="Google Shape;2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0275" y="1600200"/>
            <a:ext cx="4114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04800"/>
            <a:ext cx="735647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76695" l="0" r="0" t="0"/>
          <a:stretch/>
        </p:blipFill>
        <p:spPr>
          <a:xfrm>
            <a:off x="152400" y="228600"/>
            <a:ext cx="8610600" cy="152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15"/>
          <p:cNvGraphicFramePr/>
          <p:nvPr/>
        </p:nvGraphicFramePr>
        <p:xfrm>
          <a:off x="1524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{36583E7F-4165-457C-90EC-137CC74698F2}</a:tableStyleId>
              </a:tblPr>
              <a:tblGrid>
                <a:gridCol w="2819400"/>
                <a:gridCol w="2819400"/>
                <a:gridCol w="2819400"/>
              </a:tblGrid>
              <a:tr h="6858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1" i="0" lang="en-US" sz="36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Exercise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6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exercise to..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factor is it ?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does it bring ?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9" name="Google Shape;99;p15"/>
          <p:cNvSpPr txBox="1"/>
          <p:nvPr/>
        </p:nvSpPr>
        <p:spPr>
          <a:xfrm>
            <a:off x="381000" y="3581400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Keep healthy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3352800" y="3581400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lifestyle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5981700" y="3449637"/>
            <a:ext cx="2133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22140"/>
          <a:stretch/>
        </p:blipFill>
        <p:spPr>
          <a:xfrm>
            <a:off x="76200" y="76200"/>
            <a:ext cx="86106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7"/>
          <p:cNvGraphicFramePr/>
          <p:nvPr/>
        </p:nvGraphicFramePr>
        <p:xfrm>
          <a:off x="3810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{36583E7F-4165-457C-90EC-137CC74698F2}</a:tableStyleId>
              </a:tblPr>
              <a:tblGrid>
                <a:gridCol w="4229100"/>
                <a:gridCol w="4229100"/>
              </a:tblGrid>
              <a:tr h="114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5 benefits of exercise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Getting exercise helps prevent 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many hours should you do a week?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dies exercise LOWER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a SMART tracker device?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p17"/>
          <p:cNvSpPr txBox="1"/>
          <p:nvPr/>
        </p:nvSpPr>
        <p:spPr>
          <a:xfrm>
            <a:off x="5105400" y="533400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concentrate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838200" y="1600200"/>
            <a:ext cx="3352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stress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4953000" y="1600200"/>
            <a:ext cx="3581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relax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143000" y="2720975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satisfaction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5448300" y="2759075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socialise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522287" y="4038600"/>
            <a:ext cx="41132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Heart disease &amp; stroke  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5257800" y="4654550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838200" y="5842000"/>
            <a:ext cx="35814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pressure &amp; Cholesterol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6019800" y="5813425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FITBIT?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106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19"/>
          <p:cNvGraphicFramePr/>
          <p:nvPr/>
        </p:nvGraphicFramePr>
        <p:xfrm>
          <a:off x="38100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{36583E7F-4165-457C-90EC-137CC74698F2}</a:tableStyleId>
              </a:tblPr>
              <a:tblGrid>
                <a:gridCol w="4152900"/>
                <a:gridCol w="4152900"/>
              </a:tblGrid>
              <a:tr h="1196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ways to take exercise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44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19"/>
          <p:cNvSpPr txBox="1"/>
          <p:nvPr/>
        </p:nvSpPr>
        <p:spPr>
          <a:xfrm>
            <a:off x="838200" y="1905000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Walk / jog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5410200" y="2362200"/>
            <a:ext cx="2133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gym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1066800" y="4752975"/>
            <a:ext cx="2133600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Swim / bike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5181600" y="4419600"/>
            <a:ext cx="21336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 a club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125" y="2971800"/>
            <a:ext cx="5878512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2400"/>
            <a:ext cx="440372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750"/>
            <a:ext cx="8659812" cy="31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https://www.youtube.com/watch?v=QqOMtmL-T1I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