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B00A27-E47E-4FB1-A3F3-7C1F6E2F7E75}">
  <a:tblStyle styleId="{4CB00A27-E47E-4FB1-A3F3-7C1F6E2F7E7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NaPBcUUqbe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156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 OF life EVENTS/ CHANGES IN LIFE CIRCUMSTANCES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IMPRISONMENT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UNEXPECTED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6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WE DON’T KNOW WHATS COMING</a:t>
            </a:r>
            <a:endParaRPr/>
          </a:p>
        </p:txBody>
      </p:sp>
      <p:pic>
        <p:nvPicPr>
          <p:cNvPr descr="life Icon 2125419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9050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2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{4CB00A27-E47E-4FB1-A3F3-7C1F6E2F7E75}</a:tableStyleId>
              </a:tblPr>
              <a:tblGrid>
                <a:gridCol w="4191000"/>
                <a:gridCol w="4191000"/>
              </a:tblGrid>
              <a:tr h="5873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choice of expected life event: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9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304800"/>
            <a:ext cx="84963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4"/>
          <p:cNvGraphicFramePr/>
          <p:nvPr/>
        </p:nvGraphicFramePr>
        <p:xfrm>
          <a:off x="228600" y="2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{4CB00A27-E47E-4FB1-A3F3-7C1F6E2F7E75}</a:tableStyleId>
              </a:tblPr>
              <a:tblGrid>
                <a:gridCol w="4267200"/>
                <a:gridCol w="4267200"/>
              </a:tblGrid>
              <a:tr h="6937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choice of unexpected life event: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38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533400" y="365760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https://www.youtube.com/watch?v=NaPBcUUqbew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156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 OF life EVENTS/ CHANGES IN LIFE CIRCUMSTANCES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IMPRISONMENT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UNEXPECTED</a:t>
            </a:r>
            <a:endParaRPr/>
          </a:p>
        </p:txBody>
      </p:sp>
      <p:sp>
        <p:nvSpPr>
          <p:cNvPr id="162" name="Google Shape;162;p26"/>
          <p:cNvSpPr txBox="1"/>
          <p:nvPr/>
        </p:nvSpPr>
        <p:spPr>
          <a:xfrm>
            <a:off x="457200" y="5334000"/>
            <a:ext cx="8382000" cy="16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WE DON’T KNOW WHATS COMING</a:t>
            </a:r>
            <a:endParaRPr/>
          </a:p>
        </p:txBody>
      </p:sp>
      <p:pic>
        <p:nvPicPr>
          <p:cNvPr descr="life Icon 2125419" id="163" name="Google Shape;1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9050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7185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2590800"/>
            <a:ext cx="644525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534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prisonment Icon 2007862"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32766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747125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575"/>
            <a:ext cx="8693150" cy="62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839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9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{4CB00A27-E47E-4FB1-A3F3-7C1F6E2F7E75}</a:tableStyleId>
              </a:tblPr>
              <a:tblGrid>
                <a:gridCol w="4419600"/>
                <a:gridCol w="4419600"/>
              </a:tblGrid>
              <a:tr h="684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LIFE CIRCUMSTANCES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127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 GOING TO PRISON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5137" y="1935162"/>
            <a:ext cx="6731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533400" y="1905000"/>
            <a:ext cx="35052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EXERCISE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PRIVACY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CHOICE OF FOOD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MIGHT BE ATTACKED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5294312" y="2168525"/>
            <a:ext cx="35052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ANXIETY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HARD TO CONCENTRATE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447675" y="4724400"/>
            <a:ext cx="3505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MISS FAMILY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WORRIED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4972050" y="4398962"/>
            <a:ext cx="3505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MIX WITH OTHER PRISONERS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04237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228600"/>
            <a:ext cx="8855075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