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4" r:id="rId4"/>
    <p:sldId id="263" r:id="rId5"/>
    <p:sldId id="265" r:id="rId6"/>
    <p:sldId id="262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59BDE-1C1F-4AFB-951B-7A76C252976F}" v="20" dt="2025-10-02T13:31:50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Edwards" userId="ada4187f-6e16-4dc8-ac66-40999389eeca" providerId="ADAL" clId="{B8859BDE-1C1F-4AFB-951B-7A76C252976F}"/>
    <pc:docChg chg="undo custSel modSld">
      <pc:chgData name="Lindsey Edwards" userId="ada4187f-6e16-4dc8-ac66-40999389eeca" providerId="ADAL" clId="{B8859BDE-1C1F-4AFB-951B-7A76C252976F}" dt="2025-10-02T13:32:10.851" v="783" actId="20577"/>
      <pc:docMkLst>
        <pc:docMk/>
      </pc:docMkLst>
      <pc:sldChg chg="modSp mod">
        <pc:chgData name="Lindsey Edwards" userId="ada4187f-6e16-4dc8-ac66-40999389eeca" providerId="ADAL" clId="{B8859BDE-1C1F-4AFB-951B-7A76C252976F}" dt="2025-10-02T13:14:13.161" v="1" actId="20577"/>
        <pc:sldMkLst>
          <pc:docMk/>
          <pc:sldMk cId="0" sldId="256"/>
        </pc:sldMkLst>
        <pc:spChg chg="mod">
          <ac:chgData name="Lindsey Edwards" userId="ada4187f-6e16-4dc8-ac66-40999389eeca" providerId="ADAL" clId="{B8859BDE-1C1F-4AFB-951B-7A76C252976F}" dt="2025-10-02T13:14:13.161" v="1" actId="20577"/>
          <ac:spMkLst>
            <pc:docMk/>
            <pc:sldMk cId="0" sldId="256"/>
            <ac:spMk id="2" creationId="{3931F7F2-A55F-8E84-93C1-25F29EBD4A40}"/>
          </ac:spMkLst>
        </pc:spChg>
      </pc:sldChg>
      <pc:sldChg chg="modSp mod">
        <pc:chgData name="Lindsey Edwards" userId="ada4187f-6e16-4dc8-ac66-40999389eeca" providerId="ADAL" clId="{B8859BDE-1C1F-4AFB-951B-7A76C252976F}" dt="2025-10-02T13:25:06.685" v="249" actId="1076"/>
        <pc:sldMkLst>
          <pc:docMk/>
          <pc:sldMk cId="2945200732" sldId="263"/>
        </pc:sldMkLst>
        <pc:graphicFrameChg chg="mod modGraphic">
          <ac:chgData name="Lindsey Edwards" userId="ada4187f-6e16-4dc8-ac66-40999389eeca" providerId="ADAL" clId="{B8859BDE-1C1F-4AFB-951B-7A76C252976F}" dt="2025-10-02T13:25:06.685" v="249" actId="1076"/>
          <ac:graphicFrameMkLst>
            <pc:docMk/>
            <pc:sldMk cId="2945200732" sldId="263"/>
            <ac:graphicFrameMk id="2" creationId="{F64B2E2D-4157-5100-2AAC-66E32FF862CD}"/>
          </ac:graphicFrameMkLst>
        </pc:graphicFrameChg>
      </pc:sldChg>
      <pc:sldChg chg="modSp mod">
        <pc:chgData name="Lindsey Edwards" userId="ada4187f-6e16-4dc8-ac66-40999389eeca" providerId="ADAL" clId="{B8859BDE-1C1F-4AFB-951B-7A76C252976F}" dt="2025-10-02T13:21:04.334" v="146" actId="20577"/>
        <pc:sldMkLst>
          <pc:docMk/>
          <pc:sldMk cId="3415701307" sldId="264"/>
        </pc:sldMkLst>
        <pc:graphicFrameChg chg="mod modGraphic">
          <ac:chgData name="Lindsey Edwards" userId="ada4187f-6e16-4dc8-ac66-40999389eeca" providerId="ADAL" clId="{B8859BDE-1C1F-4AFB-951B-7A76C252976F}" dt="2025-10-02T13:21:04.334" v="146" actId="20577"/>
          <ac:graphicFrameMkLst>
            <pc:docMk/>
            <pc:sldMk cId="3415701307" sldId="264"/>
            <ac:graphicFrameMk id="2" creationId="{97C1223A-3234-38EB-057F-EB4E943086EA}"/>
          </ac:graphicFrameMkLst>
        </pc:graphicFrameChg>
        <pc:cxnChg chg="mod">
          <ac:chgData name="Lindsey Edwards" userId="ada4187f-6e16-4dc8-ac66-40999389eeca" providerId="ADAL" clId="{B8859BDE-1C1F-4AFB-951B-7A76C252976F}" dt="2025-10-02T13:16:32.876" v="47" actId="1035"/>
          <ac:cxnSpMkLst>
            <pc:docMk/>
            <pc:sldMk cId="3415701307" sldId="264"/>
            <ac:cxnSpMk id="5" creationId="{F30BD15B-F72F-9785-EE50-C6588D3B6119}"/>
          </ac:cxnSpMkLst>
        </pc:cxnChg>
        <pc:cxnChg chg="mod">
          <ac:chgData name="Lindsey Edwards" userId="ada4187f-6e16-4dc8-ac66-40999389eeca" providerId="ADAL" clId="{B8859BDE-1C1F-4AFB-951B-7A76C252976F}" dt="2025-10-02T13:16:36.618" v="55" actId="1035"/>
          <ac:cxnSpMkLst>
            <pc:docMk/>
            <pc:sldMk cId="3415701307" sldId="264"/>
            <ac:cxnSpMk id="6" creationId="{59767BB2-99E8-ED48-3640-2AA120F2AD0A}"/>
          </ac:cxnSpMkLst>
        </pc:cxnChg>
      </pc:sldChg>
      <pc:sldChg chg="modSp mod">
        <pc:chgData name="Lindsey Edwards" userId="ada4187f-6e16-4dc8-ac66-40999389eeca" providerId="ADAL" clId="{B8859BDE-1C1F-4AFB-951B-7A76C252976F}" dt="2025-10-02T13:32:10.851" v="783" actId="20577"/>
        <pc:sldMkLst>
          <pc:docMk/>
          <pc:sldMk cId="3948179002" sldId="265"/>
        </pc:sldMkLst>
        <pc:spChg chg="mod">
          <ac:chgData name="Lindsey Edwards" userId="ada4187f-6e16-4dc8-ac66-40999389eeca" providerId="ADAL" clId="{B8859BDE-1C1F-4AFB-951B-7A76C252976F}" dt="2025-10-02T13:30:42.984" v="723" actId="1076"/>
          <ac:spMkLst>
            <pc:docMk/>
            <pc:sldMk cId="3948179002" sldId="265"/>
            <ac:spMk id="3" creationId="{D100C3C8-BD46-B80B-FCF8-8A980E4C75FF}"/>
          </ac:spMkLst>
        </pc:spChg>
        <pc:graphicFrameChg chg="mod modGraphic">
          <ac:chgData name="Lindsey Edwards" userId="ada4187f-6e16-4dc8-ac66-40999389eeca" providerId="ADAL" clId="{B8859BDE-1C1F-4AFB-951B-7A76C252976F}" dt="2025-10-02T13:32:10.851" v="783" actId="20577"/>
          <ac:graphicFrameMkLst>
            <pc:docMk/>
            <pc:sldMk cId="3948179002" sldId="265"/>
            <ac:graphicFrameMk id="2" creationId="{B26360B2-0F4B-6F86-DB56-E20D9D5DE5C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183EE2-B6FB-3635-2A99-B2C51053B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5B8B8-A360-4AD1-453D-3B45DAA7FD3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AA570D-A248-4AF6-807D-55677599F4DD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BE881F9-B88D-328A-6E6E-D698C658E3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F38635-1288-FE68-5BE2-9FC3C1EAB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54B5A-0D05-F43B-4639-BD14D6D67A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859A8-5B9A-04AB-AFCE-0D1C08AB3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3343BE-7DE0-4AB0-BF4C-37A9F8ECB9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3343BE-7DE0-4AB0-BF4C-37A9F8ECB99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58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88920-5572-34CE-0459-E2C95C95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C78BE-7513-46FB-88CC-9EC33C7F2902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830B9-27CC-3451-05AC-A36A59D4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4B60E-CEB6-B149-D098-18C23EAC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4ADD9-8053-4A89-8881-33919E8E8B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54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AEA0E-8425-EBB6-8CD8-3DAFD228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2E90-0BA4-4D0A-81CF-5BFB2E73166F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9633-C0A1-8A58-F6E4-A6163D58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FABC5-5DD9-218D-3738-C9C78A61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C40E8-FBBB-4598-94FB-A3A37FEF53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56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5B668-B56D-0B10-B001-2AADDDC5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3459-B263-468B-9D7C-74455D89267F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95D47-01BA-701B-EE6A-5DFE89E29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A861-337F-01F2-2AAE-284A04C7E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3723-B238-4B70-8394-E0EFAE7A9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2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07CC-2ACF-05C8-0C1D-E16FEF8DD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83289-A0FF-433E-8253-4AB459D0CF67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2F9CE-92D0-C356-EBD1-E3DF3DAB8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A4E-52B3-63D1-5A73-65A6FB27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0EE9-675A-4BA6-91F1-F6063BDE0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13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0C2F9-ACAD-8AF9-35D9-82D63433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72540-CCF7-4054-9D35-8ACE561FD7EA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41455-7F3B-447B-5640-7C1F41A3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A471C-5C4A-0AE8-C1A2-83EAC412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593F-5B3F-4E73-AAE9-CA34AF3295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41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9041F-1AD7-3DB6-93A2-4C1C58EC3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CE5C9-E87C-4482-A35C-5826E91FCC8B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55027-5CEC-13AC-A39D-AE0A00D9F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4E39C-9F47-9334-1AA9-DB6D3DF36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92-C591-402C-B3E1-1FEC4AEA08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0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27597-1F5F-4896-67EC-7159DD2BA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8AF1C-8B2B-4E14-A002-7D25AC3407D6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80545-B652-6066-D9D4-B45E15078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8D3E1-68B0-5CCF-7894-25844AC4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8B7EA-616C-4469-95A2-2F91009A39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3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8E483-096A-C5EC-BEE0-A0603A5F2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913A9-33D7-4536-9A9E-42E4E06EE0BC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46F86-D5A6-2CF3-1435-5707F90E8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A2DE9-4652-DB5C-7E13-A7A5A6A7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4B0CE-4D7C-4171-801F-225D6CB3D7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0942A-1568-D12A-0F23-533BD1108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DD150-84EF-4A81-B46F-22E63A66C1D4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C3352-4FE7-B505-D71A-A49358CA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9360D-29C6-6F07-9F59-083F1EEC9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29264-D3AC-4E70-90A2-91EE6FA04F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1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1388C-3F57-5379-C47B-74C28326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E67F-A78D-45A0-A42D-CF576FA64827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87866-7184-4071-31CB-0323CE5C6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CA17D-6302-55C2-4C1C-F8BA177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6ACB-691B-41F8-9E3D-E856FCA8D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3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5E48F-23B7-3BC7-109D-27BDBDFF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0E471-6D98-4C29-8DC5-58AE9BBF0658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F158B-4AA5-F948-ADB9-C0A82F237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3D089-FAED-0AC3-80BC-B42C0553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4DDF2-91BC-4B74-B6CA-E85C216820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61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D638F4C-EF6B-117C-9D3C-9CFFC534C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1AE86FC-F062-38EA-DB5F-0EFF30318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D708F-B04D-C542-82E6-DDDA97457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E6EB29-C48A-4F12-B4E7-7016DC874B46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1DFD6-2F68-58AA-9BC2-1C3CC15B3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EE8CE-A38C-4F30-71E0-74BA246FCD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16E84C-09E8-4DAA-80F5-FA0AA951D6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A blue wave with white text&#10;&#10;Description automatically generated">
            <a:extLst>
              <a:ext uri="{FF2B5EF4-FFF2-40B4-BE49-F238E27FC236}">
                <a16:creationId xmlns:a16="http://schemas.microsoft.com/office/drawing/2014/main" id="{ED91E730-B8D1-509A-3375-ABB9FBF31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0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931F7F2-A55F-8E84-93C1-25F29EBD4A40}"/>
              </a:ext>
            </a:extLst>
          </p:cNvPr>
          <p:cNvSpPr txBox="1"/>
          <p:nvPr/>
        </p:nvSpPr>
        <p:spPr>
          <a:xfrm>
            <a:off x="1383323" y="1336431"/>
            <a:ext cx="52988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Year 9 Reading Lists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5B4F5DEE-A445-A17E-406C-FDA391428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F2F2575-3AE5-C239-8C29-898F2DF71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267917"/>
              </p:ext>
            </p:extLst>
          </p:nvPr>
        </p:nvGraphicFramePr>
        <p:xfrm>
          <a:off x="787400" y="708333"/>
          <a:ext cx="10617200" cy="5016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092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332893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086707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875692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DRAMA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FOOD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DK's Children's Book of Art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Phaidon's The Art Book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Story of Art by E. H.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Gombrich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Black Artists Shaping the World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Just Draw It &amp; Just Paint It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by Sam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Piyasena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 &amp; Beverly Philp</a:t>
                      </a: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Blood Brothers-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Willy Russell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Shakespearean Insults - The Globe Theatre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Noughts And Crosses - Dominic Cooke.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All About Theatre- National Theatre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Dna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- Dennis Kelly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Too Much Punch For Judy - Mark Wheeler 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Y7 - Making Mechanical Cards By Sheila Sturrock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Paper Engineering For Pop-up Books And Cards By Mark Hiner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Y8 - Go: A Kidd’s Guide To Graphic Design – Chip Kidd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A Kids Book About Design – Jason Mayden </a:t>
                      </a:r>
                      <a:r>
                        <a:rPr kumimoji="0" lang="en-GB" sz="12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(Dk, 2025)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Y9 - </a:t>
                      </a:r>
                      <a:r>
                        <a:rPr kumimoji="0" lang="en-GB" sz="12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101 Things I Learned® In Product Design School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 – Sung Jang, Martin Thaler &amp; Matthew Frederick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 </a:t>
                      </a:r>
                      <a:r>
                        <a:rPr kumimoji="0" lang="en-GB" sz="12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Design Thinking Playbook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 – Michael Lewrick, Patrick Link &amp; Larry Leifer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Exploring Food and Nutrition for Key Stage 3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Authors: Yvonne Mackey &amp; Bev Saunder.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Science You Can Eat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Stefan Gates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Are You What You Eat?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DK Publishing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Explores nutrition and how food affects the body 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How Food Works: The Facts Visually Explained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DK Publishing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Story of Food: An Illustrated History of Everything We Eat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DK Publishing</a:t>
                      </a: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AB Guide to Music Theory- Eric Taylor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"The Story of Music" – Howard Goodall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"A History of Music in 50 Instruments" – Philip Wilkinson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"How to Read Music: Reading Music Made Simple" – Helen Cooper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29B0D4C-5DC9-2587-E412-678D7B36E00F}"/>
              </a:ext>
            </a:extLst>
          </p:cNvPr>
          <p:cNvSpPr txBox="1"/>
          <p:nvPr/>
        </p:nvSpPr>
        <p:spPr>
          <a:xfrm>
            <a:off x="685800" y="6018862"/>
            <a:ext cx="61780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3BD12-72B9-EEA0-35B1-B968FE0F3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7D7D472F-7DAA-4BE8-A36A-70BF12198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C1223A-3234-38EB-057F-EB4E943086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483345"/>
              </p:ext>
            </p:extLst>
          </p:nvPr>
        </p:nvGraphicFramePr>
        <p:xfrm>
          <a:off x="787400" y="307983"/>
          <a:ext cx="10617200" cy="605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092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332893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086707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875692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</a:tblGrid>
              <a:tr h="39086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(Curriculum Texts)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(Additional Texts) cont..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(Autobiography)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(History)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(Non-Fiction)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3971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Jane Eyre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Noughts and Crosses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Gothic Lit</a:t>
                      </a:r>
                    </a:p>
                    <a:p>
                      <a:pPr marL="0" lvl="0" indent="0" algn="ctr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Poetry</a:t>
                      </a:r>
                    </a:p>
                    <a:p>
                      <a:pPr marL="0" lvl="0" indent="0" algn="ctr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Non-Fiction</a:t>
                      </a:r>
                    </a:p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Short Stories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Spoken Language</a:t>
                      </a:r>
                    </a:p>
                    <a:p>
                      <a:pPr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(Additional Texts)</a:t>
                      </a:r>
                    </a:p>
                    <a:p>
                      <a:pPr algn="ctr"/>
                      <a:endParaRPr lang="en-GB" sz="1200" dirty="0"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Sense and Sensibility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Wuthering Heights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Northanger Abbey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Rebecca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Tenant of Wildfell Hall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Pride and Prejudice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Romeo and Juliet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Divergent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Chasing the Stars</a:t>
                      </a:r>
                      <a:endParaRPr lang="en-GB" sz="1200" dirty="0"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The Colour Purple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Fault in Our Stars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Sweetfreak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Frankenstein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Dracula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Castle of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Ortranto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Woman in Black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he Strange Case of Dr Jekyll and Mr Hyde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Picture of Dorian Gray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Edgar Allan Poe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Who Let the Words Out?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Poetry Unbound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Lost Spells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Life Doesn’t Frighten Me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Wild Embers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n-GB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Mud, Sweat and Tears – Bear Grylls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Accidental 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Advernturer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– Ben Fogel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The Crocodile Hunter: The Incredible Life and Adventures of Steve and Terri Irwin 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Medical Milestones and Crazy Cures – Chris van 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Tulleken</a:t>
                      </a:r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Archimedes and the Door of Science – Jeanne Bendick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Galen and the Gateway to 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Medecine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– Jeanne Bendick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On a beam of light: A story of Albert Einstein – Jennifer Berne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 Space Race – John Hamilton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Horrible Science Collection – Nick Arnold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Ground Control to Majo Tim – Clive Gifford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Your Brilliant body – Chris and Xand van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Tulleken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Life of Earth – David Attenborough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Science Book: Big Ideas Simply Explained – Dorling Kindersley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Periodic Table Book: A Visual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Encyclopedia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 of the Elements – Dorling Kindersley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Astrophysics for Young People in a hurry – Neil deGrasse Tyson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Dissappearing Spoon – Sam 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Deadly Detectives – Steve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Backshall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197586-FCF6-EB96-BCE9-604E19EE8B6F}"/>
              </a:ext>
            </a:extLst>
          </p:cNvPr>
          <p:cNvSpPr txBox="1"/>
          <p:nvPr/>
        </p:nvSpPr>
        <p:spPr>
          <a:xfrm>
            <a:off x="678224" y="6376443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30BD15B-F72F-9785-EE50-C6588D3B6119}"/>
              </a:ext>
            </a:extLst>
          </p:cNvPr>
          <p:cNvCxnSpPr/>
          <p:nvPr/>
        </p:nvCxnSpPr>
        <p:spPr>
          <a:xfrm>
            <a:off x="773723" y="3012831"/>
            <a:ext cx="2297723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9767BB2-99E8-ED48-3640-2AA120F2AD0A}"/>
              </a:ext>
            </a:extLst>
          </p:cNvPr>
          <p:cNvCxnSpPr/>
          <p:nvPr/>
        </p:nvCxnSpPr>
        <p:spPr>
          <a:xfrm>
            <a:off x="773723" y="3335216"/>
            <a:ext cx="2297723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70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942C0-B7AF-4EC4-1FF3-DB55AEFFD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96F0271E-896B-3C98-1E74-4DCDD5D9D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4B2E2D-4157-5100-2AAC-66E32FF86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6571"/>
              </p:ext>
            </p:extLst>
          </p:nvPr>
        </p:nvGraphicFramePr>
        <p:xfrm>
          <a:off x="1515096" y="358888"/>
          <a:ext cx="9446847" cy="5596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234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433993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144807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375813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(Fiction)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(Migration)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(Global Sport)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(Asia)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Hybrids – David Thorpe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Hitchhiker’s Guide to the Galaxy – Douglas Adams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War of the Worlds – HG Wells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Journey to the Centre of the Earth – Jules Verne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Pig-Heart Boy – Malorie Blackman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Flesh Market – Nicola Morgan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Knife of never letting go – Patrick Ness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Larklight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trilogy – Philip Reeve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Uglies – Scott Westerfield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Discworld Series – Terry Pratchett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When Stars are Scattered by Victoria Jamieson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Drawn Across Borders: True Stories of Human Migration by George Butler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Welcome to Nowhere by Elizabeth Laird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Illegal by Eoin Colfer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American Street by Ibi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Zoboi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Boy Who Biked the World by Alistair Humphries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Dream Team: Jaz Santos vs. the World by Priscilla Mante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World of Sports: A Book for Sports Fans All Over the Globe by Ben Groundwater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Inspirational Sports Stories for Young Readers: How 12 World-Class Athletes Overcame Challenges and Rose to the Top by Kurt Taylor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The Girl Who Stole an Elephant by </a:t>
                      </a:r>
                      <a:r>
                        <a:rPr lang="en-GB" sz="1200" kern="100" dirty="0" err="1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Nizrana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Farook</a:t>
                      </a:r>
                      <a:endParaRPr lang="en-GB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Asha &amp; the Spirit Bird by </a:t>
                      </a:r>
                      <a:r>
                        <a:rPr lang="en-GB" sz="1200" kern="100" dirty="0" err="1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Jasbinda</a:t>
                      </a:r>
                      <a:r>
                        <a:rPr lang="en-GB" sz="12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Bilan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The Silk Roads: The Extraordinary History that created your World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By Peter </a:t>
                      </a:r>
                      <a:r>
                        <a:rPr lang="en-GB" sz="1200" kern="100" dirty="0" err="1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Frankopan</a:t>
                      </a:r>
                      <a:endParaRPr lang="en-GB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Amazing Asia: An </a:t>
                      </a:r>
                      <a:r>
                        <a:rPr lang="en-GB" sz="1200" kern="100" dirty="0" err="1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Encyclopedia</a:t>
                      </a:r>
                      <a:r>
                        <a:rPr lang="en-GB" sz="12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of an Epic Continent by Rashmi </a:t>
                      </a:r>
                      <a:r>
                        <a:rPr lang="en-GB" sz="1200" kern="100" dirty="0" err="1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Sirdeshpande</a:t>
                      </a:r>
                      <a:endParaRPr lang="en-GB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Thirst by Varsha Bajaj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75C3A6-5B05-DC08-4FC0-683DC5D2B581}"/>
              </a:ext>
            </a:extLst>
          </p:cNvPr>
          <p:cNvSpPr txBox="1"/>
          <p:nvPr/>
        </p:nvSpPr>
        <p:spPr>
          <a:xfrm>
            <a:off x="411284" y="6237502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294520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2B94F-9E3A-665C-D68B-929A1325B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B4A2A164-0967-9FE2-C115-C06BDB1FC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6360B2-0F4B-6F86-DB56-E20D9D5DE5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54816"/>
              </p:ext>
            </p:extLst>
          </p:nvPr>
        </p:nvGraphicFramePr>
        <p:xfrm>
          <a:off x="469900" y="358888"/>
          <a:ext cx="11252200" cy="6187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440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4005056523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62181649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343082364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11460814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MATHS</a:t>
                      </a:r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(Interwar Years)</a:t>
                      </a:r>
                      <a:endParaRPr lang="en-GB" sz="8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(WW2)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(The Holocaust)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(Post WW2 &amp; Cold War)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55413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Alex’s Adventures in </a:t>
                      </a:r>
                      <a:r>
                        <a:rPr lang="en-GB" sz="1200" dirty="0" err="1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Numberland</a:t>
                      </a: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– Alex Bellos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Professor Stewart’s Cabinet of Mathematical Curiosities – Ian Stewart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Book of Curious and Interesting Mathematics – David Wells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Book of Curious and Interesting Puzzles – David Wells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Mathematics, Magic and Mystery – Martin Gardner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Finsing Moonshine: A Mathematician’s Journey Through Symmetry – Marcus Ou </a:t>
                      </a:r>
                      <a:r>
                        <a:rPr lang="en-GB" sz="1200" dirty="0" err="1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Sautoy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 world between us by Lydia Syson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Debutantes by Cora Harrison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Double Shadow by Sally Gardner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Black Dove, White Raven by Elizabeth Wein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 Sky Painted Gold by Laura Wood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Letters from the Lighthouse by Emma Carroll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Eloise Undercover by Sarah Baker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Front Lines by Michael Grant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Goodnight Mister Tom by Michelle Magorian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Girl with a White Dog by Anne Booth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That Burning Summer by Lydia Syson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Code Name Verity by Elizabeth Wein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Cross My Heart by Carmen Reid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Paradise Barn by Victor Watson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Operation Blackout by Victor Watson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Dunkirk by James Holland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Run Rabbit Run by Barbara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Mitchelhill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Book Thief by Markus Zusak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Earth is Singing by Vanessa Curtis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Maus by Art Spiegelman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Annexed by Sharon Dogar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Sarah’s Key by Tatiana de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Rosnay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Diary of a Young Girl by Anne Frank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Going Over by Beth Kephart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Berlin Life: An Exploded Diagram by Mal Peet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Voices of Silence by Bel Mooney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Going Over by Beth Kephart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00C3C8-BD46-B80B-FCF8-8A980E4C75FF}"/>
              </a:ext>
            </a:extLst>
          </p:cNvPr>
          <p:cNvSpPr txBox="1"/>
          <p:nvPr/>
        </p:nvSpPr>
        <p:spPr>
          <a:xfrm>
            <a:off x="469900" y="5957999"/>
            <a:ext cx="44790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394817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 descr="A blue and white wavy background&#10;&#10;Description automatically generated with medium confidence">
            <a:extLst>
              <a:ext uri="{FF2B5EF4-FFF2-40B4-BE49-F238E27FC236}">
                <a16:creationId xmlns:a16="http://schemas.microsoft.com/office/drawing/2014/main" id="{3FCC27F1-BFCE-258A-EA72-57F753A1A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3800"/>
            <a:ext cx="121920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2">
            <a:extLst>
              <a:ext uri="{FF2B5EF4-FFF2-40B4-BE49-F238E27FC236}">
                <a16:creationId xmlns:a16="http://schemas.microsoft.com/office/drawing/2014/main" id="{6D26B8C8-0D2C-E724-36B8-14F87BEB7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308" y="261938"/>
            <a:ext cx="14192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4">
            <a:extLst>
              <a:ext uri="{FF2B5EF4-FFF2-40B4-BE49-F238E27FC236}">
                <a16:creationId xmlns:a16="http://schemas.microsoft.com/office/drawing/2014/main" id="{B081D582-C7D0-1069-88DC-BA051E41C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25" y="5664200"/>
            <a:ext cx="25209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64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1064</Words>
  <Application>Microsoft Office PowerPoint</Application>
  <PresentationFormat>Widescreen</PresentationFormat>
  <Paragraphs>222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James Calvert Spence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Brown</dc:creator>
  <cp:lastModifiedBy>Lindsey Edwards</cp:lastModifiedBy>
  <cp:revision>5</cp:revision>
  <dcterms:created xsi:type="dcterms:W3CDTF">2025-01-20T13:37:32Z</dcterms:created>
  <dcterms:modified xsi:type="dcterms:W3CDTF">2025-10-02T13:32:18Z</dcterms:modified>
</cp:coreProperties>
</file>