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4" r:id="rId4"/>
    <p:sldId id="263" r:id="rId5"/>
    <p:sldId id="265" r:id="rId6"/>
    <p:sldId id="262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753BBF-D197-4BAA-8587-353B29D652A7}" v="62" dt="2025-10-02T13:07:03.9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Edwards" userId="ada4187f-6e16-4dc8-ac66-40999389eeca" providerId="ADAL" clId="{B4753BBF-D197-4BAA-8587-353B29D652A7}"/>
    <pc:docChg chg="undo redo custSel addSld delSld modSld sldOrd">
      <pc:chgData name="Lindsey Edwards" userId="ada4187f-6e16-4dc8-ac66-40999389eeca" providerId="ADAL" clId="{B4753BBF-D197-4BAA-8587-353B29D652A7}" dt="2025-10-02T13:07:37.494" v="2942" actId="1076"/>
      <pc:docMkLst>
        <pc:docMk/>
      </pc:docMkLst>
      <pc:sldChg chg="addSp modSp mod">
        <pc:chgData name="Lindsey Edwards" userId="ada4187f-6e16-4dc8-ac66-40999389eeca" providerId="ADAL" clId="{B4753BBF-D197-4BAA-8587-353B29D652A7}" dt="2025-09-23T11:55:15.484" v="26" actId="255"/>
        <pc:sldMkLst>
          <pc:docMk/>
          <pc:sldMk cId="0" sldId="256"/>
        </pc:sldMkLst>
        <pc:spChg chg="add mod">
          <ac:chgData name="Lindsey Edwards" userId="ada4187f-6e16-4dc8-ac66-40999389eeca" providerId="ADAL" clId="{B4753BBF-D197-4BAA-8587-353B29D652A7}" dt="2025-09-23T11:55:15.484" v="26" actId="255"/>
          <ac:spMkLst>
            <pc:docMk/>
            <pc:sldMk cId="0" sldId="256"/>
            <ac:spMk id="2" creationId="{3931F7F2-A55F-8E84-93C1-25F29EBD4A40}"/>
          </ac:spMkLst>
        </pc:spChg>
      </pc:sldChg>
      <pc:sldChg chg="addSp modSp mod">
        <pc:chgData name="Lindsey Edwards" userId="ada4187f-6e16-4dc8-ac66-40999389eeca" providerId="ADAL" clId="{B4753BBF-D197-4BAA-8587-353B29D652A7}" dt="2025-09-23T12:18:03.418" v="524" actId="20577"/>
        <pc:sldMkLst>
          <pc:docMk/>
          <pc:sldMk cId="0" sldId="260"/>
        </pc:sldMkLst>
        <pc:spChg chg="add mod">
          <ac:chgData name="Lindsey Edwards" userId="ada4187f-6e16-4dc8-ac66-40999389eeca" providerId="ADAL" clId="{B4753BBF-D197-4BAA-8587-353B29D652A7}" dt="2025-09-23T12:18:03.418" v="524" actId="20577"/>
          <ac:spMkLst>
            <pc:docMk/>
            <pc:sldMk cId="0" sldId="260"/>
            <ac:spMk id="4" creationId="{429B0D4C-5DC9-2587-E412-678D7B36E00F}"/>
          </ac:spMkLst>
        </pc:spChg>
        <pc:graphicFrameChg chg="add mod modGraphic">
          <ac:chgData name="Lindsey Edwards" userId="ada4187f-6e16-4dc8-ac66-40999389eeca" providerId="ADAL" clId="{B4753BBF-D197-4BAA-8587-353B29D652A7}" dt="2025-09-23T12:13:58.318" v="291" actId="122"/>
          <ac:graphicFrameMkLst>
            <pc:docMk/>
            <pc:sldMk cId="0" sldId="260"/>
            <ac:graphicFrameMk id="2" creationId="{4F2F2575-3AE5-C239-8C29-898F2DF71E19}"/>
          </ac:graphicFrameMkLst>
        </pc:graphicFrameChg>
      </pc:sldChg>
      <pc:sldChg chg="modSp">
        <pc:chgData name="Lindsey Edwards" userId="ada4187f-6e16-4dc8-ac66-40999389eeca" providerId="ADAL" clId="{B4753BBF-D197-4BAA-8587-353B29D652A7}" dt="2025-09-23T12:57:08.155" v="2436" actId="1076"/>
        <pc:sldMkLst>
          <pc:docMk/>
          <pc:sldMk cId="3266641871" sldId="262"/>
        </pc:sldMkLst>
        <pc:picChg chg="mod">
          <ac:chgData name="Lindsey Edwards" userId="ada4187f-6e16-4dc8-ac66-40999389eeca" providerId="ADAL" clId="{B4753BBF-D197-4BAA-8587-353B29D652A7}" dt="2025-09-23T12:57:05.610" v="2435" actId="1076"/>
          <ac:picMkLst>
            <pc:docMk/>
            <pc:sldMk cId="3266641871" sldId="262"/>
            <ac:picMk id="16389" creationId="{6D26B8C8-0D2C-E724-36B8-14F87BEB764D}"/>
          </ac:picMkLst>
        </pc:picChg>
        <pc:picChg chg="mod">
          <ac:chgData name="Lindsey Edwards" userId="ada4187f-6e16-4dc8-ac66-40999389eeca" providerId="ADAL" clId="{B4753BBF-D197-4BAA-8587-353B29D652A7}" dt="2025-09-23T12:57:08.155" v="2436" actId="1076"/>
          <ac:picMkLst>
            <pc:docMk/>
            <pc:sldMk cId="3266641871" sldId="262"/>
            <ac:picMk id="16390" creationId="{B081D582-C7D0-1069-88DC-BA051E41C938}"/>
          </ac:picMkLst>
        </pc:picChg>
      </pc:sldChg>
      <pc:sldChg chg="addSp modSp add mod ord">
        <pc:chgData name="Lindsey Edwards" userId="ada4187f-6e16-4dc8-ac66-40999389eeca" providerId="ADAL" clId="{B4753BBF-D197-4BAA-8587-353B29D652A7}" dt="2025-09-23T12:56:32.078" v="2434" actId="255"/>
        <pc:sldMkLst>
          <pc:docMk/>
          <pc:sldMk cId="2945200732" sldId="263"/>
        </pc:sldMkLst>
        <pc:spChg chg="add mod">
          <ac:chgData name="Lindsey Edwards" userId="ada4187f-6e16-4dc8-ac66-40999389eeca" providerId="ADAL" clId="{B4753BBF-D197-4BAA-8587-353B29D652A7}" dt="2025-09-23T12:53:52.813" v="2387" actId="1076"/>
          <ac:spMkLst>
            <pc:docMk/>
            <pc:sldMk cId="2945200732" sldId="263"/>
            <ac:spMk id="3" creationId="{0675C3A6-5B05-DC08-4FC0-683DC5D2B581}"/>
          </ac:spMkLst>
        </pc:spChg>
        <pc:graphicFrameChg chg="mod modGraphic">
          <ac:chgData name="Lindsey Edwards" userId="ada4187f-6e16-4dc8-ac66-40999389eeca" providerId="ADAL" clId="{B4753BBF-D197-4BAA-8587-353B29D652A7}" dt="2025-09-23T12:56:32.078" v="2434" actId="255"/>
          <ac:graphicFrameMkLst>
            <pc:docMk/>
            <pc:sldMk cId="2945200732" sldId="263"/>
            <ac:graphicFrameMk id="2" creationId="{F64B2E2D-4157-5100-2AAC-66E32FF862CD}"/>
          </ac:graphicFrameMkLst>
        </pc:graphicFrameChg>
        <pc:picChg chg="mod">
          <ac:chgData name="Lindsey Edwards" userId="ada4187f-6e16-4dc8-ac66-40999389eeca" providerId="ADAL" clId="{B4753BBF-D197-4BAA-8587-353B29D652A7}" dt="2025-09-23T12:52:27.311" v="2375" actId="1076"/>
          <ac:picMkLst>
            <pc:docMk/>
            <pc:sldMk cId="2945200732" sldId="263"/>
            <ac:picMk id="15362" creationId="{96F0271E-896B-3C98-1E74-4DCDD5D9D6FF}"/>
          </ac:picMkLst>
        </pc:picChg>
      </pc:sldChg>
      <pc:sldChg chg="modSp add mod">
        <pc:chgData name="Lindsey Edwards" userId="ada4187f-6e16-4dc8-ac66-40999389eeca" providerId="ADAL" clId="{B4753BBF-D197-4BAA-8587-353B29D652A7}" dt="2025-09-23T12:49:00.604" v="2255" actId="20577"/>
        <pc:sldMkLst>
          <pc:docMk/>
          <pc:sldMk cId="3415701307" sldId="264"/>
        </pc:sldMkLst>
        <pc:graphicFrameChg chg="mod modGraphic">
          <ac:chgData name="Lindsey Edwards" userId="ada4187f-6e16-4dc8-ac66-40999389eeca" providerId="ADAL" clId="{B4753BBF-D197-4BAA-8587-353B29D652A7}" dt="2025-09-23T12:49:00.604" v="2255" actId="20577"/>
          <ac:graphicFrameMkLst>
            <pc:docMk/>
            <pc:sldMk cId="3415701307" sldId="264"/>
            <ac:graphicFrameMk id="2" creationId="{97C1223A-3234-38EB-057F-EB4E943086EA}"/>
          </ac:graphicFrameMkLst>
        </pc:graphicFrameChg>
      </pc:sldChg>
      <pc:sldChg chg="modSp add del mod ord">
        <pc:chgData name="Lindsey Edwards" userId="ada4187f-6e16-4dc8-ac66-40999389eeca" providerId="ADAL" clId="{B4753BBF-D197-4BAA-8587-353B29D652A7}" dt="2025-09-23T12:55:34.121" v="2423" actId="2696"/>
        <pc:sldMkLst>
          <pc:docMk/>
          <pc:sldMk cId="633623339" sldId="265"/>
        </pc:sldMkLst>
      </pc:sldChg>
      <pc:sldChg chg="addSp delSp modSp add mod">
        <pc:chgData name="Lindsey Edwards" userId="ada4187f-6e16-4dc8-ac66-40999389eeca" providerId="ADAL" clId="{B4753BBF-D197-4BAA-8587-353B29D652A7}" dt="2025-10-02T13:07:37.494" v="2942" actId="1076"/>
        <pc:sldMkLst>
          <pc:docMk/>
          <pc:sldMk cId="3948179002" sldId="265"/>
        </pc:sldMkLst>
        <pc:spChg chg="mod">
          <ac:chgData name="Lindsey Edwards" userId="ada4187f-6e16-4dc8-ac66-40999389eeca" providerId="ADAL" clId="{B4753BBF-D197-4BAA-8587-353B29D652A7}" dt="2025-10-02T13:07:37.494" v="2942" actId="1076"/>
          <ac:spMkLst>
            <pc:docMk/>
            <pc:sldMk cId="3948179002" sldId="265"/>
            <ac:spMk id="3" creationId="{D100C3C8-BD46-B80B-FCF8-8A980E4C75FF}"/>
          </ac:spMkLst>
        </pc:spChg>
        <pc:graphicFrameChg chg="del mod modGraphic">
          <ac:chgData name="Lindsey Edwards" userId="ada4187f-6e16-4dc8-ac66-40999389eeca" providerId="ADAL" clId="{B4753BBF-D197-4BAA-8587-353B29D652A7}" dt="2025-10-02T12:55:27.703" v="2793" actId="478"/>
          <ac:graphicFrameMkLst>
            <pc:docMk/>
            <pc:sldMk cId="3948179002" sldId="265"/>
            <ac:graphicFrameMk id="2" creationId="{B26360B2-0F4B-6F86-DB56-E20D9D5DE5C4}"/>
          </ac:graphicFrameMkLst>
        </pc:graphicFrameChg>
        <pc:graphicFrameChg chg="add mod modGraphic">
          <ac:chgData name="Lindsey Edwards" userId="ada4187f-6e16-4dc8-ac66-40999389eeca" providerId="ADAL" clId="{B4753BBF-D197-4BAA-8587-353B29D652A7}" dt="2025-10-02T13:07:29.982" v="2941" actId="14100"/>
          <ac:graphicFrameMkLst>
            <pc:docMk/>
            <pc:sldMk cId="3948179002" sldId="265"/>
            <ac:graphicFrameMk id="4" creationId="{6C735B69-54F6-4181-4D13-5FC15630AC8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183EE2-B6FB-3635-2A99-B2C51053B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5B8B8-A360-4AD1-453D-3B45DAA7FD3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AA570D-A248-4AF6-807D-55677599F4DD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BE881F9-B88D-328A-6E6E-D698C658E3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F38635-1288-FE68-5BE2-9FC3C1EAB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54B5A-0D05-F43B-4639-BD14D6D67A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859A8-5B9A-04AB-AFCE-0D1C08AB3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3343BE-7DE0-4AB0-BF4C-37A9F8ECB9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3343BE-7DE0-4AB0-BF4C-37A9F8ECB99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58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88920-5572-34CE-0459-E2C95C95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C78BE-7513-46FB-88CC-9EC33C7F2902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830B9-27CC-3451-05AC-A36A59D4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4B60E-CEB6-B149-D098-18C23EAC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4ADD9-8053-4A89-8881-33919E8E8B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54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AEA0E-8425-EBB6-8CD8-3DAFD228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2E90-0BA4-4D0A-81CF-5BFB2E73166F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9633-C0A1-8A58-F6E4-A6163D58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FABC5-5DD9-218D-3738-C9C78A61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C40E8-FBBB-4598-94FB-A3A37FEF53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56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5B668-B56D-0B10-B001-2AADDDC5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3459-B263-468B-9D7C-74455D89267F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95D47-01BA-701B-EE6A-5DFE89E29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A861-337F-01F2-2AAE-284A04C7E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3723-B238-4B70-8394-E0EFAE7A9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2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07CC-2ACF-05C8-0C1D-E16FEF8DD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83289-A0FF-433E-8253-4AB459D0CF67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2F9CE-92D0-C356-EBD1-E3DF3DAB8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A4E-52B3-63D1-5A73-65A6FB27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0EE9-675A-4BA6-91F1-F6063BDE0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13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0C2F9-ACAD-8AF9-35D9-82D63433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72540-CCF7-4054-9D35-8ACE561FD7EA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41455-7F3B-447B-5640-7C1F41A3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A471C-5C4A-0AE8-C1A2-83EAC412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593F-5B3F-4E73-AAE9-CA34AF3295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41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9041F-1AD7-3DB6-93A2-4C1C58EC3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CE5C9-E87C-4482-A35C-5826E91FCC8B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55027-5CEC-13AC-A39D-AE0A00D9F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4E39C-9F47-9334-1AA9-DB6D3DF36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92-C591-402C-B3E1-1FEC4AEA08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0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27597-1F5F-4896-67EC-7159DD2BA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8AF1C-8B2B-4E14-A002-7D25AC3407D6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80545-B652-6066-D9D4-B45E15078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8D3E1-68B0-5CCF-7894-25844AC4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8B7EA-616C-4469-95A2-2F91009A39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3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8E483-096A-C5EC-BEE0-A0603A5F2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913A9-33D7-4536-9A9E-42E4E06EE0BC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46F86-D5A6-2CF3-1435-5707F90E8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A2DE9-4652-DB5C-7E13-A7A5A6A7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4B0CE-4D7C-4171-801F-225D6CB3D7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0942A-1568-D12A-0F23-533BD1108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DD150-84EF-4A81-B46F-22E63A66C1D4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C3352-4FE7-B505-D71A-A49358CA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9360D-29C6-6F07-9F59-083F1EEC9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29264-D3AC-4E70-90A2-91EE6FA04F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1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1388C-3F57-5379-C47B-74C28326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E67F-A78D-45A0-A42D-CF576FA64827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87866-7184-4071-31CB-0323CE5C6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CA17D-6302-55C2-4C1C-F8BA177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6ACB-691B-41F8-9E3D-E856FCA8D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3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5E48F-23B7-3BC7-109D-27BDBDFF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0E471-6D98-4C29-8DC5-58AE9BBF0658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F158B-4AA5-F948-ADB9-C0A82F237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3D089-FAED-0AC3-80BC-B42C0553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4DDF2-91BC-4B74-B6CA-E85C216820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61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D638F4C-EF6B-117C-9D3C-9CFFC534C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1AE86FC-F062-38EA-DB5F-0EFF30318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D708F-B04D-C542-82E6-DDDA97457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E6EB29-C48A-4F12-B4E7-7016DC874B46}" type="datetimeFigureOut">
              <a:rPr lang="en-GB"/>
              <a:pPr>
                <a:defRPr/>
              </a:pPr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1DFD6-2F68-58AA-9BC2-1C3CC15B3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EE8CE-A38C-4F30-71E0-74BA246FCD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16E84C-09E8-4DAA-80F5-FA0AA951D6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A blue wave with white text&#10;&#10;Description automatically generated">
            <a:extLst>
              <a:ext uri="{FF2B5EF4-FFF2-40B4-BE49-F238E27FC236}">
                <a16:creationId xmlns:a16="http://schemas.microsoft.com/office/drawing/2014/main" id="{ED91E730-B8D1-509A-3375-ABB9FBF31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0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931F7F2-A55F-8E84-93C1-25F29EBD4A40}"/>
              </a:ext>
            </a:extLst>
          </p:cNvPr>
          <p:cNvSpPr txBox="1"/>
          <p:nvPr/>
        </p:nvSpPr>
        <p:spPr>
          <a:xfrm>
            <a:off x="1383323" y="1336431"/>
            <a:ext cx="52988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Year 7 Reading Lists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5B4F5DEE-A445-A17E-406C-FDA391428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F2F2575-3AE5-C239-8C29-898F2DF71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267917"/>
              </p:ext>
            </p:extLst>
          </p:nvPr>
        </p:nvGraphicFramePr>
        <p:xfrm>
          <a:off x="787400" y="708333"/>
          <a:ext cx="10617200" cy="5016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092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332893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086707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875692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DRAMA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FOOD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DK's Children's Book of Art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Phaidon's The Art Book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Story of Art by E. H.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Gombrich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Black Artists Shaping the World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Just Draw It &amp; Just Paint It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by Sam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Piyasena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 &amp; Beverly Philp</a:t>
                      </a: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Blood Brothers-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Willy Russell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Shakespearean Insults - The Globe Theatre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Noughts And Crosses - Dominic Cooke.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All About Theatre- National Theatre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Dna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- Dennis Kelly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Too Much Punch For Judy - Mark Wheeler 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Y7 - Making Mechanical Cards By Sheila Sturrock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Paper Engineering For Pop-up Books And Cards By Mark Hiner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Y8 - Go: A Kidd’s Guide To Graphic Design – Chip Kidd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A Kids Book About Design – Jason Mayden </a:t>
                      </a:r>
                      <a:r>
                        <a:rPr kumimoji="0" lang="en-GB" sz="12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(Dk, 2025)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Y9 - </a:t>
                      </a:r>
                      <a:r>
                        <a:rPr kumimoji="0" lang="en-GB" sz="12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101 Things I Learned® In Product Design School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 – Sung Jang, Martin Thaler &amp; Matthew Frederick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 </a:t>
                      </a:r>
                      <a:r>
                        <a:rPr kumimoji="0" lang="en-GB" sz="12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Design Thinking Playbook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 – Michael Lewrick, Patrick Link &amp; Larry Leifer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Exploring Food and Nutrition for Key Stage 3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Authors: Yvonne Mackey &amp; Bev Saunder.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Science You Can Eat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Stefan Gates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Are You What You Eat?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DK Publishing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Explores nutrition and how food affects the body 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How Food Works: The Facts Visually Explained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DK Publishing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Story of Food: An Illustrated History of Everything We Eat</a:t>
                      </a:r>
                      <a:b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</a:b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DK Publishing</a:t>
                      </a: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AB Guide to Music Theory- Eric Taylor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"The Story of Music" – Howard Goodall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"A History of Music in 50 Instruments" – Philip Wilkinson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"How to Read Music: Reading Music Made Simple" – Helen Cooper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29B0D4C-5DC9-2587-E412-678D7B36E00F}"/>
              </a:ext>
            </a:extLst>
          </p:cNvPr>
          <p:cNvSpPr txBox="1"/>
          <p:nvPr/>
        </p:nvSpPr>
        <p:spPr>
          <a:xfrm>
            <a:off x="685800" y="6018862"/>
            <a:ext cx="617806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3BD12-72B9-EEA0-35B1-B968FE0F3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7D7D472F-7DAA-4BE8-A36A-70BF12198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C1223A-3234-38EB-057F-EB4E943086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509559"/>
              </p:ext>
            </p:extLst>
          </p:nvPr>
        </p:nvGraphicFramePr>
        <p:xfrm>
          <a:off x="787400" y="307983"/>
          <a:ext cx="10617200" cy="5877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092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332893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086707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875692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</a:tblGrid>
              <a:tr h="39086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(Curriculum Texts)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(Additional Texts)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(Autobiography)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(History)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(Non-Fiction)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3971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Oliver Twist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Journey’s poetry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Shakespeare- Heroes and Villains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Myths and Legends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Non-fiction writing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GB" sz="12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I Am Malala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Dickens texts-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 Christmas Carol,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Great Expectations,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 Tale of Two Cities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, Les Misérables, The Adventures of Tom Sawyer,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Jane Eyre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, Robinson Crusoe.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Poetry collections- A Poem For Every Night of the Year, The Lost Spells, Let’s Chase Stars Together. 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Shakespeare-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Macbeth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, King Lear,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Hamlet, A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Midsummer Night’s Dream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Othello,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Romeo and Juliet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Beowulf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, Folk tales and Folk Lore, Angela Carter Fairy tales,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Hans Christian Andersen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, Grimm’s Fairytales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Newspapers: The Week, Aquila Magazine,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Windrush Child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Mud, Sweat and Tears – Bear Grylls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Accidental 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Advernturer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– Ben Fogel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The Crocodile Hunter: The Incredible Life and Adventures of Steve and Terri Irwin 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Medical Milestones and Crazy Cures – Chris van 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Tulleken</a:t>
                      </a:r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Archimedes and the Door of Science – Jeanne Bendick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Galen and the Gateway to </a:t>
                      </a:r>
                      <a:r>
                        <a:rPr lang="en-GB" sz="1200" b="0" i="0" u="none" strike="noStrike" kern="1200" baseline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Medecine</a:t>
                      </a:r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– Jeanne Bendick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On a beam of light: A story of Albert Einstein – Jennifer Berne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 Space Race – John Hamilton</a:t>
                      </a: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b="0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Horrible Science Collection – Nick Arnold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Ground Control to Majo Tim – Clive Gifford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Your Brilliant body – Chris and Xand van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Tulleken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Life of Earth – David Attenborough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Science Book: Big Ideas Simply Explained – Dorling Kindersley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Periodic Table Book: A Visual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Encyclopedia</a:t>
                      </a: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 of the Elements – Dorling Kindersley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Astrophysics for Young People in a hurry – Neil deGrasse Tyson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Dissappearing Spoon – Sam 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Deadly Detectives – Steve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Backshall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197586-FCF6-EB96-BCE9-604E19EE8B6F}"/>
              </a:ext>
            </a:extLst>
          </p:cNvPr>
          <p:cNvSpPr txBox="1"/>
          <p:nvPr/>
        </p:nvSpPr>
        <p:spPr>
          <a:xfrm>
            <a:off x="666502" y="6288407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341570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942C0-B7AF-4EC4-1FF3-DB55AEFFD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96F0271E-896B-3C98-1E74-4DCDD5D9D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4B2E2D-4157-5100-2AAC-66E32FF86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816441"/>
              </p:ext>
            </p:extLst>
          </p:nvPr>
        </p:nvGraphicFramePr>
        <p:xfrm>
          <a:off x="411284" y="442279"/>
          <a:ext cx="11369431" cy="5596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234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433993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144807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375813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922584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(Fiction)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(Africa)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(Fair Trade)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(Forest Biomes)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(Rivers and Floods)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Hybrids – David Thorpe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Hitchhiker’s Guide to the Galaxy – Douglas Adams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War of the Worlds – HG Wells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Journey to the Centre of the Earth – Jules Verne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Pig-Heart Boy – Malorie Blackman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Flesh Market – Nicola Morgan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Knife of never letting go – Patrick Ness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Larklight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trilogy – Philip Reeve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Uglies – Scott Westerfield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The Discworld Series – Terry Pratchett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Africa, Amazing Africa by Atinuke 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South Africa by Claire Throp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Black and British’ by David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Olusoga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 Long Walk to Water by Linda Sue Park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I Dreamed of Africa by Kuki Gallmann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When Stars are Scattered by Victoria Jamieson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Fair Trade First by Sarah Ridley</a:t>
                      </a:r>
                    </a:p>
                    <a:p>
                      <a:pPr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Food and Fair Trade by Paul Mason</a:t>
                      </a:r>
                    </a:p>
                    <a:p>
                      <a:pPr algn="ctr"/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Fighting the Banana Wars and Other Fairtrade Battles by Harriet Lamb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Many Biomes, One Earth: Exploring Terrestrial Biomes of North and South America by Sneed B. Collard III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 Incredible Ecosystems of Planet Earth by Rachel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Ignotofsky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Can You Hear The Trees Talking?: Discovering the Hidden Life of the Forest by Peter Wohlleben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Rain Forests (Explore My World) by </a:t>
                      </a:r>
                      <a:r>
                        <a:rPr lang="en-GB" sz="1200" kern="1200" dirty="0" err="1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Marfé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Ferguson Delano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Amazing Rivers: 100+ Waterways That Will Boggle Your Mind by Julie Vosburgh Agnone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The River Thief: a spellbinding tale of folklore and forgotten magic by Hannah Peck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Raging Rivers by Anita Ganeri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Rivers: An incredible journey from source to sea by Simon Chapman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75C3A6-5B05-DC08-4FC0-683DC5D2B581}"/>
              </a:ext>
            </a:extLst>
          </p:cNvPr>
          <p:cNvSpPr txBox="1"/>
          <p:nvPr/>
        </p:nvSpPr>
        <p:spPr>
          <a:xfrm>
            <a:off x="411284" y="6237502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294520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2B94F-9E3A-665C-D68B-929A1325B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B4A2A164-0967-9FE2-C115-C06BDB1FC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00C3C8-BD46-B80B-FCF8-8A980E4C75FF}"/>
              </a:ext>
            </a:extLst>
          </p:cNvPr>
          <p:cNvSpPr txBox="1"/>
          <p:nvPr/>
        </p:nvSpPr>
        <p:spPr>
          <a:xfrm>
            <a:off x="387837" y="6241266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735B69-54F6-4181-4D13-5FC15630AC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263270"/>
              </p:ext>
            </p:extLst>
          </p:nvPr>
        </p:nvGraphicFramePr>
        <p:xfrm>
          <a:off x="469900" y="355124"/>
          <a:ext cx="11218008" cy="5781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4502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804502">
                  <a:extLst>
                    <a:ext uri="{9D8B030D-6E8A-4147-A177-3AD203B41FA5}">
                      <a16:colId xmlns:a16="http://schemas.microsoft.com/office/drawing/2014/main" val="4005056523"/>
                    </a:ext>
                  </a:extLst>
                </a:gridCol>
                <a:gridCol w="2804502">
                  <a:extLst>
                    <a:ext uri="{9D8B030D-6E8A-4147-A177-3AD203B41FA5}">
                      <a16:colId xmlns:a16="http://schemas.microsoft.com/office/drawing/2014/main" val="621816496"/>
                    </a:ext>
                  </a:extLst>
                </a:gridCol>
                <a:gridCol w="2804502">
                  <a:extLst>
                    <a:ext uri="{9D8B030D-6E8A-4147-A177-3AD203B41FA5}">
                      <a16:colId xmlns:a16="http://schemas.microsoft.com/office/drawing/2014/main" val="2343082364"/>
                    </a:ext>
                  </a:extLst>
                </a:gridCol>
              </a:tblGrid>
              <a:tr h="571787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MATHS</a:t>
                      </a:r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(Normans &amp; Middle Ages)</a:t>
                      </a:r>
                      <a:endParaRPr lang="en-GB" sz="8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(Middle Ages - Monarchs)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(Civil War)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20961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Boy Who Loved Math: The Improbable Life of Paul Erdos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Can you solve my problems? – Alex Bellos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Snowflake Seashell Star – Alex Bellos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 Mathematical Pandora’s Box – Brian Bolt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Number Devil – Hans Magnus Enzenberger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Elastic Numbers – Daniel Griller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Seeing Stone by Kevin Crossley-Holland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Secret Diary of John Drawbridge: Medieval Knight in Training by Philip Ardagh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Norman the Norman from Normandy by Philip Ardagh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1066 (I was There…) by Jim Eldridge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Crusade by Elizabeth Laird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Crusade by Linda Press Wulf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Belle’s Song by KM Grant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Court Painter’s Apprentice by Richard Knight </a:t>
                      </a:r>
                      <a:endParaRPr lang="en-GB" sz="14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Outlaw: the story of Robin Hood by Michael Morpurgo 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Secret in the Tower by Andrew Beattie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Order of the White Boar by Alex Marchant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Treason: The thrilling Tudor adventure by Berlie Doherty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Siege of Caerlaverock by Barbara Henderson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Ring of Roses by Mary Hooper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News from the Dead by Mary Hooper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No shame, No Fear by Ann Turnbull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Witch Child by Celia Rees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Children of the New Forest by Captain Marryat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Place Mill by Barbara Softly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817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 descr="A blue and white wavy background&#10;&#10;Description automatically generated with medium confidence">
            <a:extLst>
              <a:ext uri="{FF2B5EF4-FFF2-40B4-BE49-F238E27FC236}">
                <a16:creationId xmlns:a16="http://schemas.microsoft.com/office/drawing/2014/main" id="{3FCC27F1-BFCE-258A-EA72-57F753A1A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3800"/>
            <a:ext cx="121920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2">
            <a:extLst>
              <a:ext uri="{FF2B5EF4-FFF2-40B4-BE49-F238E27FC236}">
                <a16:creationId xmlns:a16="http://schemas.microsoft.com/office/drawing/2014/main" id="{6D26B8C8-0D2C-E724-36B8-14F87BEB7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46" y="261938"/>
            <a:ext cx="14192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4">
            <a:extLst>
              <a:ext uri="{FF2B5EF4-FFF2-40B4-BE49-F238E27FC236}">
                <a16:creationId xmlns:a16="http://schemas.microsoft.com/office/drawing/2014/main" id="{B081D582-C7D0-1069-88DC-BA051E41C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1945" y="5545138"/>
            <a:ext cx="25209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64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1081</Words>
  <Application>Microsoft Office PowerPoint</Application>
  <PresentationFormat>Widescreen</PresentationFormat>
  <Paragraphs>198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James Calvert Spence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Brown</dc:creator>
  <cp:lastModifiedBy>Lindsey Edwards</cp:lastModifiedBy>
  <cp:revision>3</cp:revision>
  <dcterms:created xsi:type="dcterms:W3CDTF">2025-01-20T13:37:32Z</dcterms:created>
  <dcterms:modified xsi:type="dcterms:W3CDTF">2025-10-02T13:07:39Z</dcterms:modified>
</cp:coreProperties>
</file>