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4" r:id="rId4"/>
    <p:sldId id="263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EBFBC-262F-42E5-B68A-80807B2C4B07}" v="84" dt="2025-10-03T11:36:54.7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B28EBFBC-262F-42E5-B68A-80807B2C4B07}"/>
    <pc:docChg chg="undo custSel addSld modSld">
      <pc:chgData name="Lindsey Edwards" userId="ada4187f-6e16-4dc8-ac66-40999389eeca" providerId="ADAL" clId="{B28EBFBC-262F-42E5-B68A-80807B2C4B07}" dt="2025-10-03T12:49:55.813" v="1582" actId="478"/>
      <pc:docMkLst>
        <pc:docMk/>
      </pc:docMkLst>
      <pc:sldChg chg="modSp mod">
        <pc:chgData name="Lindsey Edwards" userId="ada4187f-6e16-4dc8-ac66-40999389eeca" providerId="ADAL" clId="{B28EBFBC-262F-42E5-B68A-80807B2C4B07}" dt="2025-10-02T13:40:49.513" v="2" actId="20577"/>
        <pc:sldMkLst>
          <pc:docMk/>
          <pc:sldMk cId="0" sldId="256"/>
        </pc:sldMkLst>
        <pc:spChg chg="mod">
          <ac:chgData name="Lindsey Edwards" userId="ada4187f-6e16-4dc8-ac66-40999389eeca" providerId="ADAL" clId="{B28EBFBC-262F-42E5-B68A-80807B2C4B07}" dt="2025-10-02T13:40:49.513" v="2" actId="20577"/>
          <ac:spMkLst>
            <pc:docMk/>
            <pc:sldMk cId="0" sldId="256"/>
            <ac:spMk id="2" creationId="{3931F7F2-A55F-8E84-93C1-25F29EBD4A40}"/>
          </ac:spMkLst>
        </pc:spChg>
      </pc:sldChg>
      <pc:sldChg chg="delSp modSp mod">
        <pc:chgData name="Lindsey Edwards" userId="ada4187f-6e16-4dc8-ac66-40999389eeca" providerId="ADAL" clId="{B28EBFBC-262F-42E5-B68A-80807B2C4B07}" dt="2025-10-02T13:52:55.989" v="207" actId="2711"/>
        <pc:sldMkLst>
          <pc:docMk/>
          <pc:sldMk cId="0" sldId="260"/>
        </pc:sldMkLst>
        <pc:spChg chg="del mod">
          <ac:chgData name="Lindsey Edwards" userId="ada4187f-6e16-4dc8-ac66-40999389eeca" providerId="ADAL" clId="{B28EBFBC-262F-42E5-B68A-80807B2C4B07}" dt="2025-10-02T13:51:11.454" v="174" actId="478"/>
          <ac:spMkLst>
            <pc:docMk/>
            <pc:sldMk cId="0" sldId="260"/>
            <ac:spMk id="4" creationId="{429B0D4C-5DC9-2587-E412-678D7B36E00F}"/>
          </ac:spMkLst>
        </pc:spChg>
        <pc:graphicFrameChg chg="mod modGraphic">
          <ac:chgData name="Lindsey Edwards" userId="ada4187f-6e16-4dc8-ac66-40999389eeca" providerId="ADAL" clId="{B28EBFBC-262F-42E5-B68A-80807B2C4B07}" dt="2025-10-02T13:52:55.989" v="207" actId="2711"/>
          <ac:graphicFrameMkLst>
            <pc:docMk/>
            <pc:sldMk cId="0" sldId="260"/>
            <ac:graphicFrameMk id="2" creationId="{4F2F2575-3AE5-C239-8C29-898F2DF71E19}"/>
          </ac:graphicFrameMkLst>
        </pc:graphicFrameChg>
      </pc:sldChg>
      <pc:sldChg chg="modSp mod">
        <pc:chgData name="Lindsey Edwards" userId="ada4187f-6e16-4dc8-ac66-40999389eeca" providerId="ADAL" clId="{B28EBFBC-262F-42E5-B68A-80807B2C4B07}" dt="2025-10-03T11:01:18.623" v="800" actId="1076"/>
        <pc:sldMkLst>
          <pc:docMk/>
          <pc:sldMk cId="2945200732" sldId="263"/>
        </pc:sldMkLst>
        <pc:spChg chg="mod">
          <ac:chgData name="Lindsey Edwards" userId="ada4187f-6e16-4dc8-ac66-40999389eeca" providerId="ADAL" clId="{B28EBFBC-262F-42E5-B68A-80807B2C4B07}" dt="2025-10-03T11:01:18.623" v="800" actId="1076"/>
          <ac:spMkLst>
            <pc:docMk/>
            <pc:sldMk cId="2945200732" sldId="263"/>
            <ac:spMk id="3" creationId="{0675C3A6-5B05-DC08-4FC0-683DC5D2B581}"/>
          </ac:spMkLst>
        </pc:spChg>
        <pc:graphicFrameChg chg="mod modGraphic">
          <ac:chgData name="Lindsey Edwards" userId="ada4187f-6e16-4dc8-ac66-40999389eeca" providerId="ADAL" clId="{B28EBFBC-262F-42E5-B68A-80807B2C4B07}" dt="2025-10-03T11:01:12.096" v="799" actId="14100"/>
          <ac:graphicFrameMkLst>
            <pc:docMk/>
            <pc:sldMk cId="2945200732" sldId="263"/>
            <ac:graphicFrameMk id="2" creationId="{F64B2E2D-4157-5100-2AAC-66E32FF862CD}"/>
          </ac:graphicFrameMkLst>
        </pc:graphicFrameChg>
      </pc:sldChg>
      <pc:sldChg chg="delSp modSp mod">
        <pc:chgData name="Lindsey Edwards" userId="ada4187f-6e16-4dc8-ac66-40999389eeca" providerId="ADAL" clId="{B28EBFBC-262F-42E5-B68A-80807B2C4B07}" dt="2025-10-03T11:26:24.556" v="1378" actId="20577"/>
        <pc:sldMkLst>
          <pc:docMk/>
          <pc:sldMk cId="3415701307" sldId="264"/>
        </pc:sldMkLst>
        <pc:graphicFrameChg chg="mod modGraphic">
          <ac:chgData name="Lindsey Edwards" userId="ada4187f-6e16-4dc8-ac66-40999389eeca" providerId="ADAL" clId="{B28EBFBC-262F-42E5-B68A-80807B2C4B07}" dt="2025-10-03T11:26:24.556" v="1378" actId="20577"/>
          <ac:graphicFrameMkLst>
            <pc:docMk/>
            <pc:sldMk cId="3415701307" sldId="264"/>
            <ac:graphicFrameMk id="2" creationId="{97C1223A-3234-38EB-057F-EB4E943086EA}"/>
          </ac:graphicFrameMkLst>
        </pc:graphicFrameChg>
        <pc:cxnChg chg="del">
          <ac:chgData name="Lindsey Edwards" userId="ada4187f-6e16-4dc8-ac66-40999389eeca" providerId="ADAL" clId="{B28EBFBC-262F-42E5-B68A-80807B2C4B07}" dt="2025-10-02T13:55:43.419" v="261" actId="478"/>
          <ac:cxnSpMkLst>
            <pc:docMk/>
            <pc:sldMk cId="3415701307" sldId="264"/>
            <ac:cxnSpMk id="5" creationId="{F30BD15B-F72F-9785-EE50-C6588D3B6119}"/>
          </ac:cxnSpMkLst>
        </pc:cxnChg>
        <pc:cxnChg chg="del">
          <ac:chgData name="Lindsey Edwards" userId="ada4187f-6e16-4dc8-ac66-40999389eeca" providerId="ADAL" clId="{B28EBFBC-262F-42E5-B68A-80807B2C4B07}" dt="2025-10-02T13:55:45.573" v="262" actId="478"/>
          <ac:cxnSpMkLst>
            <pc:docMk/>
            <pc:sldMk cId="3415701307" sldId="264"/>
            <ac:cxnSpMk id="6" creationId="{59767BB2-99E8-ED48-3640-2AA120F2AD0A}"/>
          </ac:cxnSpMkLst>
        </pc:cxnChg>
      </pc:sldChg>
      <pc:sldChg chg="modSp mod">
        <pc:chgData name="Lindsey Edwards" userId="ada4187f-6e16-4dc8-ac66-40999389eeca" providerId="ADAL" clId="{B28EBFBC-262F-42E5-B68A-80807B2C4B07}" dt="2025-10-03T11:15:07.762" v="1206" actId="20577"/>
        <pc:sldMkLst>
          <pc:docMk/>
          <pc:sldMk cId="3948179002" sldId="265"/>
        </pc:sldMkLst>
        <pc:graphicFrameChg chg="mod modGraphic">
          <ac:chgData name="Lindsey Edwards" userId="ada4187f-6e16-4dc8-ac66-40999389eeca" providerId="ADAL" clId="{B28EBFBC-262F-42E5-B68A-80807B2C4B07}" dt="2025-10-03T11:15:07.762" v="1206" actId="20577"/>
          <ac:graphicFrameMkLst>
            <pc:docMk/>
            <pc:sldMk cId="3948179002" sldId="265"/>
            <ac:graphicFrameMk id="2" creationId="{B26360B2-0F4B-6F86-DB56-E20D9D5DE5C4}"/>
          </ac:graphicFrameMkLst>
        </pc:graphicFrameChg>
      </pc:sldChg>
      <pc:sldChg chg="delSp modSp add mod">
        <pc:chgData name="Lindsey Edwards" userId="ada4187f-6e16-4dc8-ac66-40999389eeca" providerId="ADAL" clId="{B28EBFBC-262F-42E5-B68A-80807B2C4B07}" dt="2025-10-03T12:49:55.813" v="1582" actId="478"/>
        <pc:sldMkLst>
          <pc:docMk/>
          <pc:sldMk cId="2911374439" sldId="266"/>
        </pc:sldMkLst>
        <pc:spChg chg="del">
          <ac:chgData name="Lindsey Edwards" userId="ada4187f-6e16-4dc8-ac66-40999389eeca" providerId="ADAL" clId="{B28EBFBC-262F-42E5-B68A-80807B2C4B07}" dt="2025-10-03T12:49:55.813" v="1582" actId="478"/>
          <ac:spMkLst>
            <pc:docMk/>
            <pc:sldMk cId="2911374439" sldId="266"/>
            <ac:spMk id="3" creationId="{CEE1DCB2-8DEA-8C8D-5972-B1586745C28F}"/>
          </ac:spMkLst>
        </pc:spChg>
        <pc:graphicFrameChg chg="mod modGraphic">
          <ac:chgData name="Lindsey Edwards" userId="ada4187f-6e16-4dc8-ac66-40999389eeca" providerId="ADAL" clId="{B28EBFBC-262F-42E5-B68A-80807B2C4B07}" dt="2025-10-03T12:49:51.772" v="1581" actId="2166"/>
          <ac:graphicFrameMkLst>
            <pc:docMk/>
            <pc:sldMk cId="2911374439" sldId="266"/>
            <ac:graphicFrameMk id="2" creationId="{B77870C3-E26A-EDF2-C4DB-B850011F35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csc.co.uk/wp-content/uploads/2025/10/KS4-Biology-wider-reading-list.doc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jcsc.co.uk/wp-content/uploads/2025/10/KS4-Physics-wider-reading-list.docx" TargetMode="External"/><Relationship Id="rId4" Type="http://schemas.openxmlformats.org/officeDocument/2006/relationships/hyperlink" Target="https://www.jcsc.co.uk/wp-content/uploads/2025/10/KS4-Chemistry-wider-reading-list.doc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dobe.com/uk/creativecloud/design/discover/graphic-design.html" TargetMode="External"/><Relationship Id="rId13" Type="http://schemas.openxmlformats.org/officeDocument/2006/relationships/hyperlink" Target="https://www.logodesignlove.com/" TargetMode="External"/><Relationship Id="rId3" Type="http://schemas.openxmlformats.org/officeDocument/2006/relationships/hyperlink" Target="https://www.jcsc.co.uk/wp-content/uploads/2025/10/Health-and-Social-Care-reading-list.docx" TargetMode="External"/><Relationship Id="rId7" Type="http://schemas.openxmlformats.org/officeDocument/2006/relationships/hyperlink" Target="https://www.canva.com/learn/elements-of-design/" TargetMode="External"/><Relationship Id="rId12" Type="http://schemas.openxmlformats.org/officeDocument/2006/relationships/hyperlink" Target="https://www.ocr.org.uk/qualifications/cambridge-nationals/creative-imedia-level-1-2-j834/assessmen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reativebloq.com/advice/what-is-visual-identity" TargetMode="External"/><Relationship Id="rId11" Type="http://schemas.openxmlformats.org/officeDocument/2006/relationships/hyperlink" Target="https://www.mediacollege.com/video/camera/shot-types/" TargetMode="External"/><Relationship Id="rId5" Type="http://schemas.openxmlformats.org/officeDocument/2006/relationships/hyperlink" Target="https://www.bbc.co.uk/bitesize/guides/z2dtng8/revision/1" TargetMode="External"/><Relationship Id="rId10" Type="http://schemas.openxmlformats.org/officeDocument/2006/relationships/hyperlink" Target="https://webdesign.tutsplus.com/articles/understanding-visual-hierarchy-in-web-design--webdesign-84" TargetMode="External"/><Relationship Id="rId4" Type="http://schemas.openxmlformats.org/officeDocument/2006/relationships/hyperlink" Target="https://www.jcsc.co.uk/wp-content/uploads/2025/10/Computer-Science-GCSE-reading-list.docx" TargetMode="External"/><Relationship Id="rId9" Type="http://schemas.openxmlformats.org/officeDocument/2006/relationships/hyperlink" Target="https://www.bbc.co.uk/bitesize/guides/z9r4jxs/revision/1" TargetMode="External"/><Relationship Id="rId14" Type="http://schemas.openxmlformats.org/officeDocument/2006/relationships/hyperlink" Target="https://www.smashingmagazine.com/2018/01/designing-user-engagemen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383323" y="1336431"/>
            <a:ext cx="52988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10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181916"/>
              </p:ext>
            </p:extLst>
          </p:nvPr>
        </p:nvGraphicFramePr>
        <p:xfrm>
          <a:off x="304800" y="179168"/>
          <a:ext cx="11617567" cy="65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14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1557324">
                  <a:extLst>
                    <a:ext uri="{9D8B030D-6E8A-4147-A177-3AD203B41FA5}">
                      <a16:colId xmlns:a16="http://schemas.microsoft.com/office/drawing/2014/main" val="1939200574"/>
                    </a:ext>
                  </a:extLst>
                </a:gridCol>
                <a:gridCol w="1496648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1425861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1395524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395524">
                  <a:extLst>
                    <a:ext uri="{9D8B030D-6E8A-4147-A177-3AD203B41FA5}">
                      <a16:colId xmlns:a16="http://schemas.microsoft.com/office/drawing/2014/main" val="2879654697"/>
                    </a:ext>
                  </a:extLst>
                </a:gridCol>
                <a:gridCol w="1446086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  <a:gridCol w="1446086">
                  <a:extLst>
                    <a:ext uri="{9D8B030D-6E8A-4147-A177-3AD203B41FA5}">
                      <a16:colId xmlns:a16="http://schemas.microsoft.com/office/drawing/2014/main" val="1675731534"/>
                    </a:ext>
                  </a:extLst>
                </a:gridCol>
              </a:tblGrid>
              <a:tr h="499359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HAIR &amp; BEAUTY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PHOTOGRAPHY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81605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Phaidon's The Art Book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E.H. </a:t>
                      </a:r>
                      <a:r>
                        <a:rPr lang="en-GB" sz="1200" i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Art: The Definitive Visual Guide by DK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Ways of Seeing by John Berger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Building Construction Handbook by Roy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Chudley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Construction Health &amp; Safety Awareness by CITB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complete Stanislavski toolkit- Bella Merlin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Brecht toolkit- Steve Unwin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frantic Assembly Book of Devising - Scott Graham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Designing Costume for Stage and Screen by Dierdre Clancy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Played in Britain: Modern Theatre in 100 Plays by Kate Dorney and Frances Gray  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Ergonomics for Children: Designing Products and Places for Toddlers to Teens — Rani Lueder &amp; Valerie J. Berg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Designing for People: An Introduction to Human Factors Engineering —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J. D. Lee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Introduction to Ergonomics — R. S. Bridger (3rd Edition)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Fitting the Human: Introduction to Ergonomics/Human Factors Engineering — Karl Kroemer &amp; Katrin Elbert (8th Edition)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Pasta Bible by Jeni Wright.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Pasta Masterclass by Mateo Zielonka.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“Salt Fat Acid Heat” by Samin Nosrat.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Science of Cooking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Dr. Stuart Farrimond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Hair &amp; Beauty Business Handbook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Hairdressing or makeup artist memoirs: by well-known industry professionals like Lisa Eldridge or Sam McKnight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Science of Beauty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AB Guide to Music Theory- Eric Taylor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"The Story of Music" – Howard Goodall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"A History of Music in 50 Instruments" – Philip Wilkinson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"How to Read Music: Reading Music Made Simple" – Helen Cooper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Read This If You Want to Take Great Photographs by Henry Carroll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Photographer's Eye by Michael Freeman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DK's Digital Photography Complete Course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Photography Book by Phaidon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81052"/>
              </p:ext>
            </p:extLst>
          </p:nvPr>
        </p:nvGraphicFramePr>
        <p:xfrm>
          <a:off x="388815" y="302144"/>
          <a:ext cx="11334262" cy="5869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866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1944650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1738745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1795941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967530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  <a:gridCol w="1967530">
                  <a:extLst>
                    <a:ext uri="{9D8B030D-6E8A-4147-A177-3AD203B41FA5}">
                      <a16:colId xmlns:a16="http://schemas.microsoft.com/office/drawing/2014/main" val="545542767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(Curriculum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(BIOLOGY)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(Chemistry)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(Physics)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(USA – Vietnam)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An Inspector Calls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Christmas Caro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Power and Conflict Poetry</a:t>
                      </a:r>
                    </a:p>
                    <a:p>
                      <a:pPr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Death of a Salesman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Blood Brothers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Streetcar Named Desire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An Inspector Calls and other stories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Tale of Two Cities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Nicholas Nickleby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Great Expectations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Carol Ann Duffy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Seamus Heaney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Imtiaz Dharker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Simon Armitage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Michael Rosen</a:t>
                      </a:r>
                      <a:endParaRPr kumimoji="0" lang="en-GB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GB" sz="1200" b="1" u="none" strike="noStrike" dirty="0">
                          <a:solidFill>
                            <a:srgbClr val="21212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hlinkClick r:id="rId3"/>
                        </a:rPr>
                        <a:t>Download to Biology           Reading List Here</a:t>
                      </a:r>
                      <a:endParaRPr lang="en-GB" sz="12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US" sz="1200" b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GB" sz="1200" b="0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  <a:hlinkClick r:id="rId4"/>
                      </a:endParaRP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4"/>
                        </a:rPr>
                        <a:t>Download Chemistry</a:t>
                      </a: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4"/>
                        </a:rPr>
                        <a:t>Reading List Here</a:t>
                      </a:r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5"/>
                        </a:rPr>
                        <a:t>Download Physics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5"/>
                        </a:rPr>
                        <a:t>Reading List Here</a:t>
                      </a: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life of Frederick Douglass by Frederick Douglass - Context for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Autobiography of Martin Luther King Jr. -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Lies we tell ourselves by Robin Talley –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Autobiography of Malcolm X - Civil Rights Movement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Help by Kathryn Stockett – Civil Rights Movement</a:t>
                      </a:r>
                    </a:p>
                    <a:p>
                      <a:pPr algn="ctr"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Lions of Little Rock by Kristin Levine</a:t>
                      </a: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78224" y="6376443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42C0-B7AF-4EC4-1FF3-DB55AEFF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96F0271E-896B-3C98-1E74-4DCDD5D9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4B2E2D-4157-5100-2AAC-66E32FF8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605214"/>
              </p:ext>
            </p:extLst>
          </p:nvPr>
        </p:nvGraphicFramePr>
        <p:xfrm>
          <a:off x="411284" y="358888"/>
          <a:ext cx="11288346" cy="6166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6569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199655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2215661">
                  <a:extLst>
                    <a:ext uri="{9D8B030D-6E8A-4147-A177-3AD203B41FA5}">
                      <a16:colId xmlns:a16="http://schemas.microsoft.com/office/drawing/2014/main" val="252869647"/>
                    </a:ext>
                  </a:extLst>
                </a:gridCol>
                <a:gridCol w="2239107">
                  <a:extLst>
                    <a:ext uri="{9D8B030D-6E8A-4147-A177-3AD203B41FA5}">
                      <a16:colId xmlns:a16="http://schemas.microsoft.com/office/drawing/2014/main" val="4153529982"/>
                    </a:ext>
                  </a:extLst>
                </a:gridCol>
              </a:tblGrid>
              <a:tr h="59912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(Natural Hazards)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(UK Landscapes – Coasts and Rivers)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(Ecosystems)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(Urban Environments)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(Changing Economic World)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173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Natural Disasters Book for Kids by Medina Creative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Can We Protect People From Natural Disasters? By Catherine Chambers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Ghosts of the Tsunami: Death and Life in Japan by Richard Lloyed Parry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Volcano, Montserrat and Me: Twenty years with an active volcano by Lally Brown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Cure for Catastrophe: How We Can Stop Manufacturing Natural Disasters by Robert Muir-Wood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Weather Experiment: The Pioneers who Sought to see the Future by Peter Moore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When the Rivers Run Dry, Fully Revised and Updated Edition: Water-The Defining Crisis of the Twenty-First Century by Fred Pearce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Making Of The British Landscape: From the Ice Age to the Present by Nicholas Crane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Coastlines: The Story of Our Shore by Patrick Barkham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Book of Tides by William Thomson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 a River Alive? By Robert McFarlane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This is Planet Earth: Your ultimate guide to the world we call home (New Scientist Instant Expert)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Letters to the Earth: Writing to a Planet in Crisis by Jackie Morris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Incredible Ecosystems of Planet Earth by Rachel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Ignotofsky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Habitats of the World: A Breathtaking Visual Journey Through Earth's Incredible Ecosystems by DK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Great Kapok Tree by              Lynne Cherry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We Are Displaced: My Journey and Stories from Refugee Girls Around the World by Malala Yousafzai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Children and their Urban Environment: Changing Worlds by Claire Freeman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Happy City: Transforming Our Lives Through Urban Design by Charles Montgomery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Behind the Beautiful Forevers: Life, Death, and Hope in a Mumbai Undercity by Katherine Boo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Favela: Four Decades of Living on the Edge in Rio de Janeiro by Janice Perlman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Bottom Billion: Why the Poorest Countries are Failing and What Can Be Done About It by Paul Collier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Almighty Dollar: Follow the Incredible Journey of a Single Dollar to See How the Global Economy Really Works by Dharshini David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Fighting the Banana Wars and Other Fairtrade Battles by Harriet Lamb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Brewing Justice: Fair Trade Coffee, Sustainability, and Survival by Daniel Jaffee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Overbooked: The Exploding Business of Travel and Tourism by Elizabeth Becker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Ecotourism and Sustainable Development: Who Owns Paradise? By Martha Honey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75C3A6-5B05-DC08-4FC0-683DC5D2B581}"/>
              </a:ext>
            </a:extLst>
          </p:cNvPr>
          <p:cNvSpPr txBox="1"/>
          <p:nvPr/>
        </p:nvSpPr>
        <p:spPr>
          <a:xfrm>
            <a:off x="411284" y="6123974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29452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B94F-9E3A-665C-D68B-929A1325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B4A2A164-0967-9FE2-C115-C06BDB1FC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6360B2-0F4B-6F86-DB56-E20D9D5DE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692948"/>
              </p:ext>
            </p:extLst>
          </p:nvPr>
        </p:nvGraphicFramePr>
        <p:xfrm>
          <a:off x="469900" y="358888"/>
          <a:ext cx="11252200" cy="6194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343082364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1146081474"/>
                    </a:ext>
                  </a:extLst>
                </a:gridCol>
              </a:tblGrid>
              <a:tr h="6271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(Medicine through time)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(American West)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(Early Elizabethan England)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(USA Civil Rights)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671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Monty Hall Problem: Beyond Closed Doors – Rob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Deaves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Language of Mathematics – Keith Devlin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How many socks make a pair? – Rob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Easyaway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Why do buses come in threes?</a:t>
                      </a:r>
                    </a:p>
                    <a:p>
                      <a:pPr marL="171450" lvl="0" indent="-171450" algn="ctr">
                        <a:lnSpc>
                          <a:spcPct val="115000"/>
                        </a:lnSpc>
                        <a:buFontTx/>
                        <a:buChar char="-"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Rob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Eastaway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Flatterland</a:t>
                      </a: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– Edwin A.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Sawbones by Catherine Johnson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Fleshmarket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by Nicola Morgan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Midwife’s Apprentice by Karen Cushman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Butchering Art by Lindsey Fitzharris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No Place for Ladies by Helen Rappaport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Rose of Sebastopol by Katherine McMahon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Crow Mountain by Lucy Inglis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Call of the Wild by Jack London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Stop the train by Geraldine McCaughrean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Sarah, plain and tall by Patricia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McClachlan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Bury my heart at wounded Knee by Dee Brown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Spy For The Queen Of Scots, Theresa Breslin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VIII , H.M Castor.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Treason, Berlie Doherty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Raven Queen, Pauline Francis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Last Tudor, Philippa Gregory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Constant Princess, Philippa Gregory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Ring Of Roses, Mary Hooper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At The Sign of The Sugared Plum, Mary Hooper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Devil And His Boy, Anthony Horowitz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Montacute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House, Lucy Jago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My Friend Walter, Michael Morpurgo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Ann Boleyn And Me: Diary of Elinor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Valgan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, Alison Prince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Innocent Traitor, Alison Weir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life of Frederick Douglass by Frederick Douglass - Context for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Autobiography of Martin Luther King Jr. -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Lies we tell ourselves by Robin Talley –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Autobiography of Malcolm X - Civil Rights Movement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Help by Kathryn Stockett – Civil Rights Movement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Lions of Little Rock by Kristin Levine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00C3C8-BD46-B80B-FCF8-8A980E4C75FF}"/>
              </a:ext>
            </a:extLst>
          </p:cNvPr>
          <p:cNvSpPr txBox="1"/>
          <p:nvPr/>
        </p:nvSpPr>
        <p:spPr>
          <a:xfrm>
            <a:off x="469900" y="5957999"/>
            <a:ext cx="44790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94817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454F6-A8D2-B1AD-703E-F299F721A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C7242854-CC15-1F9F-5A26-7A020F3E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77870C3-E26A-EDF2-C4DB-B850011F3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02322"/>
              </p:ext>
            </p:extLst>
          </p:nvPr>
        </p:nvGraphicFramePr>
        <p:xfrm>
          <a:off x="469900" y="358888"/>
          <a:ext cx="6751320" cy="6237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</a:tblGrid>
              <a:tr h="6271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GCSE COMPUTER SCIENCE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BTEC HEALTH &amp; SOCIAL CARE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CREATIVE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iMEDIA</a:t>
                      </a:r>
                      <a:endParaRPr lang="en-GB" sz="14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671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4"/>
                        </a:rPr>
                        <a:t>Download Computer Science Reading List Here</a:t>
                      </a: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3"/>
                        </a:rPr>
                        <a:t>Download Health &amp; Social Reading List Here</a:t>
                      </a: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5"/>
                        </a:rPr>
                        <a:t>BBC Bitesize - Media Sectors and Products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Creative </a:t>
                      </a:r>
                      <a:r>
                        <a:rPr lang="en-GB" sz="1200" b="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Bloq</a:t>
                      </a: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 - What is Visual Identity?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7"/>
                        </a:rPr>
                        <a:t>Canva Design School - Elements of Design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8"/>
                        </a:rPr>
                        <a:t>Adobe - Graphic Design Basics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9"/>
                        </a:rPr>
                        <a:t>BBC Bitesize - Understanding Your Audience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10"/>
                        </a:rPr>
                        <a:t>Tuts+ - Visual Hierarchy in Design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11"/>
                        </a:rPr>
                        <a:t>Media College - Media Codes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2"/>
                        </a:rPr>
                        <a:t>OCR Resources - R094 Digital Graphics Guide 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3"/>
                        </a:rPr>
                        <a:t>Logo Design Love - Case Studies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4"/>
                        </a:rPr>
                        <a:t>Smashing Magazine - Designing for User Engagement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37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08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664200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1274</Words>
  <Application>Microsoft Office PowerPoint</Application>
  <PresentationFormat>Widescreen</PresentationFormat>
  <Paragraphs>229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6</cp:revision>
  <dcterms:created xsi:type="dcterms:W3CDTF">2025-01-20T13:37:32Z</dcterms:created>
  <dcterms:modified xsi:type="dcterms:W3CDTF">2025-10-03T12:49:57Z</dcterms:modified>
</cp:coreProperties>
</file>